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Lst>
  <p:notesMasterIdLst>
    <p:notesMasterId r:id="rId6"/>
  </p:notesMasterIdLst>
  <p:sldIdLst>
    <p:sldId id="256" r:id="rId7"/>
    <p:sldId id="257" r:id="rId8"/>
    <p:sldId id="258" r:id="rId9"/>
    <p:sldId id="259" r:id="rId10"/>
  </p:sldIdLst>
  <p:sldSz cy="7559675" cx="10691800"/>
  <p:notesSz cx="7559675" cy="10691800"/>
  <p:embeddedFontLst>
    <p:embeddedFont>
      <p:font typeface="Play"/>
      <p:regular r:id="rId11"/>
      <p:bold r:id="rId1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381">
          <p15:clr>
            <a:srgbClr val="A4A3A4"/>
          </p15:clr>
        </p15:guide>
        <p15:guide id="2" pos="3368">
          <p15:clr>
            <a:srgbClr val="A4A3A4"/>
          </p15:clr>
        </p15:guide>
      </p15:sldGuideLst>
    </p:ext>
    <p:ext uri="GoogleSlidesCustomDataVersion2">
      <go:slidesCustomData xmlns:go="http://customooxmlschemas.google.com/" r:id="rId13" roundtripDataSignature="AMtx7mgdTY8IGi+NfjQmf1OQJNIrtS544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281C2AFB-7B98-4963-A267-61DF41BE416A}">
  <a:tblStyle styleId="{281C2AFB-7B98-4963-A267-61DF41BE416A}" styleName="Table_0">
    <a:wholeTbl>
      <a:tcTxStyle b="off" i="off">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381" orient="horz"/>
        <p:guide pos="3368"/>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font" Target="fonts/Play-regular.fntdata"/><Relationship Id="rId10" Type="http://schemas.openxmlformats.org/officeDocument/2006/relationships/slide" Target="slides/slide4.xml"/><Relationship Id="rId13" Type="http://customschemas.google.com/relationships/presentationmetadata" Target="metadata"/><Relationship Id="rId12" Type="http://schemas.openxmlformats.org/officeDocument/2006/relationships/font" Target="fonts/Play-bold.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1004515" y="685800"/>
            <a:ext cx="48495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1:notes"/>
          <p:cNvSpPr/>
          <p:nvPr>
            <p:ph idx="2" type="sldImg"/>
          </p:nvPr>
        </p:nvSpPr>
        <p:spPr>
          <a:xfrm>
            <a:off x="1004888" y="685800"/>
            <a:ext cx="4849812"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2" name="Google Shape;52;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 name="Shape 68"/>
        <p:cNvGrpSpPr/>
        <p:nvPr/>
      </p:nvGrpSpPr>
      <p:grpSpPr>
        <a:xfrm>
          <a:off x="0" y="0"/>
          <a:ext cx="0" cy="0"/>
          <a:chOff x="0" y="0"/>
          <a:chExt cx="0" cy="0"/>
        </a:xfrm>
      </p:grpSpPr>
      <p:sp>
        <p:nvSpPr>
          <p:cNvPr id="69" name="Google Shape;69;p2:notes"/>
          <p:cNvSpPr/>
          <p:nvPr>
            <p:ph idx="2" type="sldImg"/>
          </p:nvPr>
        </p:nvSpPr>
        <p:spPr>
          <a:xfrm>
            <a:off x="1004888" y="685800"/>
            <a:ext cx="4849812"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0" name="Google Shape;70;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p3:notes"/>
          <p:cNvSpPr/>
          <p:nvPr>
            <p:ph idx="2" type="sldImg"/>
          </p:nvPr>
        </p:nvSpPr>
        <p:spPr>
          <a:xfrm>
            <a:off x="1004888" y="685800"/>
            <a:ext cx="4849812"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7" name="Google Shape;87;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p4:notes"/>
          <p:cNvSpPr/>
          <p:nvPr>
            <p:ph idx="2" type="sldImg"/>
          </p:nvPr>
        </p:nvSpPr>
        <p:spPr>
          <a:xfrm>
            <a:off x="1004888" y="685800"/>
            <a:ext cx="4849812"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4" name="Google Shape;104;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6"/>
          <p:cNvSpPr txBox="1"/>
          <p:nvPr>
            <p:ph type="ctrTitle"/>
          </p:nvPr>
        </p:nvSpPr>
        <p:spPr>
          <a:xfrm>
            <a:off x="364478" y="1094388"/>
            <a:ext cx="9963000" cy="3016800"/>
          </a:xfrm>
          <a:prstGeom prst="rect">
            <a:avLst/>
          </a:prstGeom>
          <a:noFill/>
          <a:ln>
            <a:noFill/>
          </a:ln>
        </p:spPr>
        <p:txBody>
          <a:bodyPr anchorCtr="0" anchor="b" bIns="116050" lIns="116050" spcFirstLastPara="1" rIns="116050" wrap="square" tIns="116050">
            <a:normAutofit/>
          </a:bodyPr>
          <a:lstStyle>
            <a:lvl1pPr lvl="0" algn="ctr">
              <a:lnSpc>
                <a:spcPct val="100000"/>
              </a:lnSpc>
              <a:spcBef>
                <a:spcPts val="0"/>
              </a:spcBef>
              <a:spcAft>
                <a:spcPts val="0"/>
              </a:spcAft>
              <a:buSzPts val="6600"/>
              <a:buNone/>
              <a:defRPr sz="6600"/>
            </a:lvl1pPr>
            <a:lvl2pPr lvl="1" algn="ctr">
              <a:lnSpc>
                <a:spcPct val="100000"/>
              </a:lnSpc>
              <a:spcBef>
                <a:spcPts val="0"/>
              </a:spcBef>
              <a:spcAft>
                <a:spcPts val="0"/>
              </a:spcAft>
              <a:buSzPts val="6600"/>
              <a:buNone/>
              <a:defRPr sz="6600"/>
            </a:lvl2pPr>
            <a:lvl3pPr lvl="2" algn="ctr">
              <a:lnSpc>
                <a:spcPct val="100000"/>
              </a:lnSpc>
              <a:spcBef>
                <a:spcPts val="0"/>
              </a:spcBef>
              <a:spcAft>
                <a:spcPts val="0"/>
              </a:spcAft>
              <a:buSzPts val="6600"/>
              <a:buNone/>
              <a:defRPr sz="6600"/>
            </a:lvl3pPr>
            <a:lvl4pPr lvl="3" algn="ctr">
              <a:lnSpc>
                <a:spcPct val="100000"/>
              </a:lnSpc>
              <a:spcBef>
                <a:spcPts val="0"/>
              </a:spcBef>
              <a:spcAft>
                <a:spcPts val="0"/>
              </a:spcAft>
              <a:buSzPts val="6600"/>
              <a:buNone/>
              <a:defRPr sz="6600"/>
            </a:lvl4pPr>
            <a:lvl5pPr lvl="4" algn="ctr">
              <a:lnSpc>
                <a:spcPct val="100000"/>
              </a:lnSpc>
              <a:spcBef>
                <a:spcPts val="0"/>
              </a:spcBef>
              <a:spcAft>
                <a:spcPts val="0"/>
              </a:spcAft>
              <a:buSzPts val="6600"/>
              <a:buNone/>
              <a:defRPr sz="6600"/>
            </a:lvl5pPr>
            <a:lvl6pPr lvl="5" algn="ctr">
              <a:lnSpc>
                <a:spcPct val="100000"/>
              </a:lnSpc>
              <a:spcBef>
                <a:spcPts val="0"/>
              </a:spcBef>
              <a:spcAft>
                <a:spcPts val="0"/>
              </a:spcAft>
              <a:buSzPts val="6600"/>
              <a:buNone/>
              <a:defRPr sz="6600"/>
            </a:lvl6pPr>
            <a:lvl7pPr lvl="6" algn="ctr">
              <a:lnSpc>
                <a:spcPct val="100000"/>
              </a:lnSpc>
              <a:spcBef>
                <a:spcPts val="0"/>
              </a:spcBef>
              <a:spcAft>
                <a:spcPts val="0"/>
              </a:spcAft>
              <a:buSzPts val="6600"/>
              <a:buNone/>
              <a:defRPr sz="6600"/>
            </a:lvl7pPr>
            <a:lvl8pPr lvl="7" algn="ctr">
              <a:lnSpc>
                <a:spcPct val="100000"/>
              </a:lnSpc>
              <a:spcBef>
                <a:spcPts val="0"/>
              </a:spcBef>
              <a:spcAft>
                <a:spcPts val="0"/>
              </a:spcAft>
              <a:buSzPts val="6600"/>
              <a:buNone/>
              <a:defRPr sz="6600"/>
            </a:lvl8pPr>
            <a:lvl9pPr lvl="8" algn="ctr">
              <a:lnSpc>
                <a:spcPct val="100000"/>
              </a:lnSpc>
              <a:spcBef>
                <a:spcPts val="0"/>
              </a:spcBef>
              <a:spcAft>
                <a:spcPts val="0"/>
              </a:spcAft>
              <a:buSzPts val="6600"/>
              <a:buNone/>
              <a:defRPr sz="6600"/>
            </a:lvl9pPr>
          </a:lstStyle>
          <a:p/>
        </p:txBody>
      </p:sp>
      <p:sp>
        <p:nvSpPr>
          <p:cNvPr id="11" name="Google Shape;11;p6"/>
          <p:cNvSpPr txBox="1"/>
          <p:nvPr>
            <p:ph idx="1" type="subTitle"/>
          </p:nvPr>
        </p:nvSpPr>
        <p:spPr>
          <a:xfrm>
            <a:off x="364468" y="4165643"/>
            <a:ext cx="9963000" cy="1164900"/>
          </a:xfrm>
          <a:prstGeom prst="rect">
            <a:avLst/>
          </a:prstGeom>
          <a:noFill/>
          <a:ln>
            <a:noFill/>
          </a:ln>
        </p:spPr>
        <p:txBody>
          <a:bodyPr anchorCtr="0" anchor="t" bIns="116050" lIns="116050" spcFirstLastPara="1" rIns="116050" wrap="square" tIns="116050">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12" name="Google Shape;12;p6"/>
          <p:cNvSpPr txBox="1"/>
          <p:nvPr>
            <p:ph idx="12" type="sldNum"/>
          </p:nvPr>
        </p:nvSpPr>
        <p:spPr>
          <a:xfrm>
            <a:off x="9906772" y="6854072"/>
            <a:ext cx="641700" cy="578400"/>
          </a:xfrm>
          <a:prstGeom prst="rect">
            <a:avLst/>
          </a:prstGeom>
          <a:noFill/>
          <a:ln>
            <a:noFill/>
          </a:ln>
        </p:spPr>
        <p:txBody>
          <a:bodyPr anchorCtr="0" anchor="ctr" bIns="116050" lIns="116050" spcFirstLastPara="1" rIns="116050" wrap="square" tIns="116050">
            <a:norm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7"/>
          <p:cNvSpPr txBox="1"/>
          <p:nvPr>
            <p:ph type="title"/>
          </p:nvPr>
        </p:nvSpPr>
        <p:spPr>
          <a:xfrm>
            <a:off x="364468" y="3161354"/>
            <a:ext cx="9963000" cy="1237200"/>
          </a:xfrm>
          <a:prstGeom prst="rect">
            <a:avLst/>
          </a:prstGeom>
          <a:noFill/>
          <a:ln>
            <a:noFill/>
          </a:ln>
        </p:spPr>
        <p:txBody>
          <a:bodyPr anchorCtr="0" anchor="ctr" bIns="116050" lIns="116050" spcFirstLastPara="1" rIns="116050" wrap="square" tIns="116050">
            <a:normAutofit/>
          </a:bodyPr>
          <a:lstStyle>
            <a:lvl1pPr lvl="0" algn="ctr">
              <a:lnSpc>
                <a:spcPct val="100000"/>
              </a:lnSpc>
              <a:spcBef>
                <a:spcPts val="0"/>
              </a:spcBef>
              <a:spcAft>
                <a:spcPts val="0"/>
              </a:spcAft>
              <a:buSzPts val="4600"/>
              <a:buNone/>
              <a:defRPr sz="4600"/>
            </a:lvl1pPr>
            <a:lvl2pPr lvl="1" algn="ctr">
              <a:lnSpc>
                <a:spcPct val="100000"/>
              </a:lnSpc>
              <a:spcBef>
                <a:spcPts val="0"/>
              </a:spcBef>
              <a:spcAft>
                <a:spcPts val="0"/>
              </a:spcAft>
              <a:buSzPts val="4600"/>
              <a:buNone/>
              <a:defRPr sz="4600"/>
            </a:lvl2pPr>
            <a:lvl3pPr lvl="2" algn="ctr">
              <a:lnSpc>
                <a:spcPct val="100000"/>
              </a:lnSpc>
              <a:spcBef>
                <a:spcPts val="0"/>
              </a:spcBef>
              <a:spcAft>
                <a:spcPts val="0"/>
              </a:spcAft>
              <a:buSzPts val="4600"/>
              <a:buNone/>
              <a:defRPr sz="4600"/>
            </a:lvl3pPr>
            <a:lvl4pPr lvl="3" algn="ctr">
              <a:lnSpc>
                <a:spcPct val="100000"/>
              </a:lnSpc>
              <a:spcBef>
                <a:spcPts val="0"/>
              </a:spcBef>
              <a:spcAft>
                <a:spcPts val="0"/>
              </a:spcAft>
              <a:buSzPts val="4600"/>
              <a:buNone/>
              <a:defRPr sz="4600"/>
            </a:lvl4pPr>
            <a:lvl5pPr lvl="4" algn="ctr">
              <a:lnSpc>
                <a:spcPct val="100000"/>
              </a:lnSpc>
              <a:spcBef>
                <a:spcPts val="0"/>
              </a:spcBef>
              <a:spcAft>
                <a:spcPts val="0"/>
              </a:spcAft>
              <a:buSzPts val="4600"/>
              <a:buNone/>
              <a:defRPr sz="4600"/>
            </a:lvl5pPr>
            <a:lvl6pPr lvl="5" algn="ctr">
              <a:lnSpc>
                <a:spcPct val="100000"/>
              </a:lnSpc>
              <a:spcBef>
                <a:spcPts val="0"/>
              </a:spcBef>
              <a:spcAft>
                <a:spcPts val="0"/>
              </a:spcAft>
              <a:buSzPts val="4600"/>
              <a:buNone/>
              <a:defRPr sz="4600"/>
            </a:lvl6pPr>
            <a:lvl7pPr lvl="6" algn="ctr">
              <a:lnSpc>
                <a:spcPct val="100000"/>
              </a:lnSpc>
              <a:spcBef>
                <a:spcPts val="0"/>
              </a:spcBef>
              <a:spcAft>
                <a:spcPts val="0"/>
              </a:spcAft>
              <a:buSzPts val="4600"/>
              <a:buNone/>
              <a:defRPr sz="4600"/>
            </a:lvl7pPr>
            <a:lvl8pPr lvl="7" algn="ctr">
              <a:lnSpc>
                <a:spcPct val="100000"/>
              </a:lnSpc>
              <a:spcBef>
                <a:spcPts val="0"/>
              </a:spcBef>
              <a:spcAft>
                <a:spcPts val="0"/>
              </a:spcAft>
              <a:buSzPts val="4600"/>
              <a:buNone/>
              <a:defRPr sz="4600"/>
            </a:lvl8pPr>
            <a:lvl9pPr lvl="8" algn="ctr">
              <a:lnSpc>
                <a:spcPct val="100000"/>
              </a:lnSpc>
              <a:spcBef>
                <a:spcPts val="0"/>
              </a:spcBef>
              <a:spcAft>
                <a:spcPts val="0"/>
              </a:spcAft>
              <a:buSzPts val="4600"/>
              <a:buNone/>
              <a:defRPr sz="4600"/>
            </a:lvl9pPr>
          </a:lstStyle>
          <a:p/>
        </p:txBody>
      </p:sp>
      <p:sp>
        <p:nvSpPr>
          <p:cNvPr id="15" name="Google Shape;15;p7"/>
          <p:cNvSpPr txBox="1"/>
          <p:nvPr>
            <p:ph idx="12" type="sldNum"/>
          </p:nvPr>
        </p:nvSpPr>
        <p:spPr>
          <a:xfrm>
            <a:off x="9906772" y="6854072"/>
            <a:ext cx="641700" cy="578400"/>
          </a:xfrm>
          <a:prstGeom prst="rect">
            <a:avLst/>
          </a:prstGeom>
          <a:noFill/>
          <a:ln>
            <a:noFill/>
          </a:ln>
        </p:spPr>
        <p:txBody>
          <a:bodyPr anchorCtr="0" anchor="ctr" bIns="116050" lIns="116050" spcFirstLastPara="1" rIns="116050" wrap="square" tIns="116050">
            <a:norm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8"/>
          <p:cNvSpPr txBox="1"/>
          <p:nvPr>
            <p:ph type="title"/>
          </p:nvPr>
        </p:nvSpPr>
        <p:spPr>
          <a:xfrm>
            <a:off x="364468" y="654105"/>
            <a:ext cx="9963000" cy="841800"/>
          </a:xfrm>
          <a:prstGeom prst="rect">
            <a:avLst/>
          </a:prstGeom>
          <a:noFill/>
          <a:ln>
            <a:noFill/>
          </a:ln>
        </p:spPr>
        <p:txBody>
          <a:bodyPr anchorCtr="0" anchor="t" bIns="116050" lIns="116050" spcFirstLastPara="1" rIns="116050" wrap="square" tIns="116050">
            <a:normAutofit/>
          </a:bodyPr>
          <a:lstStyle>
            <a:lvl1pPr lvl="0" algn="l">
              <a:lnSpc>
                <a:spcPct val="100000"/>
              </a:lnSpc>
              <a:spcBef>
                <a:spcPts val="0"/>
              </a:spcBef>
              <a:spcAft>
                <a:spcPts val="0"/>
              </a:spcAft>
              <a:buSzPts val="3600"/>
              <a:buNone/>
              <a:defRPr/>
            </a:lvl1pPr>
            <a:lvl2pPr lvl="1" algn="l">
              <a:lnSpc>
                <a:spcPct val="100000"/>
              </a:lnSpc>
              <a:spcBef>
                <a:spcPts val="0"/>
              </a:spcBef>
              <a:spcAft>
                <a:spcPts val="0"/>
              </a:spcAft>
              <a:buSzPts val="3600"/>
              <a:buNone/>
              <a:defRPr/>
            </a:lvl2pPr>
            <a:lvl3pPr lvl="2" algn="l">
              <a:lnSpc>
                <a:spcPct val="100000"/>
              </a:lnSpc>
              <a:spcBef>
                <a:spcPts val="0"/>
              </a:spcBef>
              <a:spcAft>
                <a:spcPts val="0"/>
              </a:spcAft>
              <a:buSzPts val="3600"/>
              <a:buNone/>
              <a:defRPr/>
            </a:lvl3pPr>
            <a:lvl4pPr lvl="3" algn="l">
              <a:lnSpc>
                <a:spcPct val="100000"/>
              </a:lnSpc>
              <a:spcBef>
                <a:spcPts val="0"/>
              </a:spcBef>
              <a:spcAft>
                <a:spcPts val="0"/>
              </a:spcAft>
              <a:buSzPts val="3600"/>
              <a:buNone/>
              <a:defRPr/>
            </a:lvl4pPr>
            <a:lvl5pPr lvl="4" algn="l">
              <a:lnSpc>
                <a:spcPct val="100000"/>
              </a:lnSpc>
              <a:spcBef>
                <a:spcPts val="0"/>
              </a:spcBef>
              <a:spcAft>
                <a:spcPts val="0"/>
              </a:spcAft>
              <a:buSzPts val="3600"/>
              <a:buNone/>
              <a:defRPr/>
            </a:lvl5pPr>
            <a:lvl6pPr lvl="5" algn="l">
              <a:lnSpc>
                <a:spcPct val="100000"/>
              </a:lnSpc>
              <a:spcBef>
                <a:spcPts val="0"/>
              </a:spcBef>
              <a:spcAft>
                <a:spcPts val="0"/>
              </a:spcAft>
              <a:buSzPts val="3600"/>
              <a:buNone/>
              <a:defRPr/>
            </a:lvl6pPr>
            <a:lvl7pPr lvl="6" algn="l">
              <a:lnSpc>
                <a:spcPct val="100000"/>
              </a:lnSpc>
              <a:spcBef>
                <a:spcPts val="0"/>
              </a:spcBef>
              <a:spcAft>
                <a:spcPts val="0"/>
              </a:spcAft>
              <a:buSzPts val="3600"/>
              <a:buNone/>
              <a:defRPr/>
            </a:lvl7pPr>
            <a:lvl8pPr lvl="7" algn="l">
              <a:lnSpc>
                <a:spcPct val="100000"/>
              </a:lnSpc>
              <a:spcBef>
                <a:spcPts val="0"/>
              </a:spcBef>
              <a:spcAft>
                <a:spcPts val="0"/>
              </a:spcAft>
              <a:buSzPts val="3600"/>
              <a:buNone/>
              <a:defRPr/>
            </a:lvl8pPr>
            <a:lvl9pPr lvl="8" algn="l">
              <a:lnSpc>
                <a:spcPct val="100000"/>
              </a:lnSpc>
              <a:spcBef>
                <a:spcPts val="0"/>
              </a:spcBef>
              <a:spcAft>
                <a:spcPts val="0"/>
              </a:spcAft>
              <a:buSzPts val="3600"/>
              <a:buNone/>
              <a:defRPr/>
            </a:lvl9pPr>
          </a:lstStyle>
          <a:p/>
        </p:txBody>
      </p:sp>
      <p:sp>
        <p:nvSpPr>
          <p:cNvPr id="18" name="Google Shape;18;p8"/>
          <p:cNvSpPr txBox="1"/>
          <p:nvPr>
            <p:ph idx="1" type="body"/>
          </p:nvPr>
        </p:nvSpPr>
        <p:spPr>
          <a:xfrm>
            <a:off x="364468" y="1693927"/>
            <a:ext cx="9963000" cy="5021400"/>
          </a:xfrm>
          <a:prstGeom prst="rect">
            <a:avLst/>
          </a:prstGeom>
          <a:noFill/>
          <a:ln>
            <a:noFill/>
          </a:ln>
        </p:spPr>
        <p:txBody>
          <a:bodyPr anchorCtr="0" anchor="t" bIns="116050" lIns="116050" spcFirstLastPara="1" rIns="116050" wrap="square" tIns="116050">
            <a:normAutofit/>
          </a:bodyPr>
          <a:lstStyle>
            <a:lvl1pPr indent="-374650" lvl="0" marL="457200" algn="l">
              <a:lnSpc>
                <a:spcPct val="115000"/>
              </a:lnSpc>
              <a:spcBef>
                <a:spcPts val="0"/>
              </a:spcBef>
              <a:spcAft>
                <a:spcPts val="0"/>
              </a:spcAft>
              <a:buSzPts val="2300"/>
              <a:buChar char="●"/>
              <a:defRPr/>
            </a:lvl1pPr>
            <a:lvl2pPr indent="-342900" lvl="1" marL="914400" algn="l">
              <a:lnSpc>
                <a:spcPct val="115000"/>
              </a:lnSpc>
              <a:spcBef>
                <a:spcPts val="0"/>
              </a:spcBef>
              <a:spcAft>
                <a:spcPts val="0"/>
              </a:spcAft>
              <a:buSzPts val="1800"/>
              <a:buChar char="○"/>
              <a:defRPr/>
            </a:lvl2pPr>
            <a:lvl3pPr indent="-342900" lvl="2" marL="1371600" algn="l">
              <a:lnSpc>
                <a:spcPct val="115000"/>
              </a:lnSpc>
              <a:spcBef>
                <a:spcPts val="0"/>
              </a:spcBef>
              <a:spcAft>
                <a:spcPts val="0"/>
              </a:spcAft>
              <a:buSzPts val="1800"/>
              <a:buChar char="■"/>
              <a:defRPr/>
            </a:lvl3pPr>
            <a:lvl4pPr indent="-342900" lvl="3" marL="1828800" algn="l">
              <a:lnSpc>
                <a:spcPct val="115000"/>
              </a:lnSpc>
              <a:spcBef>
                <a:spcPts val="0"/>
              </a:spcBef>
              <a:spcAft>
                <a:spcPts val="0"/>
              </a:spcAft>
              <a:buSzPts val="1800"/>
              <a:buChar char="●"/>
              <a:defRPr/>
            </a:lvl4pPr>
            <a:lvl5pPr indent="-342900" lvl="4" marL="2286000" algn="l">
              <a:lnSpc>
                <a:spcPct val="115000"/>
              </a:lnSpc>
              <a:spcBef>
                <a:spcPts val="0"/>
              </a:spcBef>
              <a:spcAft>
                <a:spcPts val="0"/>
              </a:spcAft>
              <a:buSzPts val="1800"/>
              <a:buChar char="○"/>
              <a:defRPr/>
            </a:lvl5pPr>
            <a:lvl6pPr indent="-342900" lvl="5" marL="2743200" algn="l">
              <a:lnSpc>
                <a:spcPct val="115000"/>
              </a:lnSpc>
              <a:spcBef>
                <a:spcPts val="0"/>
              </a:spcBef>
              <a:spcAft>
                <a:spcPts val="0"/>
              </a:spcAft>
              <a:buSzPts val="1800"/>
              <a:buChar char="■"/>
              <a:defRPr/>
            </a:lvl6pPr>
            <a:lvl7pPr indent="-342900" lvl="6" marL="3200400" algn="l">
              <a:lnSpc>
                <a:spcPct val="115000"/>
              </a:lnSpc>
              <a:spcBef>
                <a:spcPts val="0"/>
              </a:spcBef>
              <a:spcAft>
                <a:spcPts val="0"/>
              </a:spcAft>
              <a:buSzPts val="1800"/>
              <a:buChar char="●"/>
              <a:defRPr/>
            </a:lvl7pPr>
            <a:lvl8pPr indent="-342900" lvl="7" marL="3657600" algn="l">
              <a:lnSpc>
                <a:spcPct val="115000"/>
              </a:lnSpc>
              <a:spcBef>
                <a:spcPts val="0"/>
              </a:spcBef>
              <a:spcAft>
                <a:spcPts val="0"/>
              </a:spcAft>
              <a:buSzPts val="1800"/>
              <a:buChar char="○"/>
              <a:defRPr/>
            </a:lvl8pPr>
            <a:lvl9pPr indent="-342900" lvl="8" marL="4114800" algn="l">
              <a:lnSpc>
                <a:spcPct val="115000"/>
              </a:lnSpc>
              <a:spcBef>
                <a:spcPts val="0"/>
              </a:spcBef>
              <a:spcAft>
                <a:spcPts val="0"/>
              </a:spcAft>
              <a:buSzPts val="1800"/>
              <a:buChar char="■"/>
              <a:defRPr/>
            </a:lvl9pPr>
          </a:lstStyle>
          <a:p/>
        </p:txBody>
      </p:sp>
      <p:sp>
        <p:nvSpPr>
          <p:cNvPr id="19" name="Google Shape;19;p8"/>
          <p:cNvSpPr txBox="1"/>
          <p:nvPr>
            <p:ph idx="12" type="sldNum"/>
          </p:nvPr>
        </p:nvSpPr>
        <p:spPr>
          <a:xfrm>
            <a:off x="9906772" y="6854072"/>
            <a:ext cx="641700" cy="578400"/>
          </a:xfrm>
          <a:prstGeom prst="rect">
            <a:avLst/>
          </a:prstGeom>
          <a:noFill/>
          <a:ln>
            <a:noFill/>
          </a:ln>
        </p:spPr>
        <p:txBody>
          <a:bodyPr anchorCtr="0" anchor="ctr" bIns="116050" lIns="116050" spcFirstLastPara="1" rIns="116050" wrap="square" tIns="116050">
            <a:norm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9"/>
          <p:cNvSpPr txBox="1"/>
          <p:nvPr>
            <p:ph type="title"/>
          </p:nvPr>
        </p:nvSpPr>
        <p:spPr>
          <a:xfrm>
            <a:off x="364468" y="654105"/>
            <a:ext cx="9963000" cy="841800"/>
          </a:xfrm>
          <a:prstGeom prst="rect">
            <a:avLst/>
          </a:prstGeom>
          <a:noFill/>
          <a:ln>
            <a:noFill/>
          </a:ln>
        </p:spPr>
        <p:txBody>
          <a:bodyPr anchorCtr="0" anchor="t" bIns="116050" lIns="116050" spcFirstLastPara="1" rIns="116050" wrap="square" tIns="116050">
            <a:normAutofit/>
          </a:bodyPr>
          <a:lstStyle>
            <a:lvl1pPr lvl="0" algn="l">
              <a:lnSpc>
                <a:spcPct val="100000"/>
              </a:lnSpc>
              <a:spcBef>
                <a:spcPts val="0"/>
              </a:spcBef>
              <a:spcAft>
                <a:spcPts val="0"/>
              </a:spcAft>
              <a:buSzPts val="3600"/>
              <a:buNone/>
              <a:defRPr/>
            </a:lvl1pPr>
            <a:lvl2pPr lvl="1" algn="l">
              <a:lnSpc>
                <a:spcPct val="100000"/>
              </a:lnSpc>
              <a:spcBef>
                <a:spcPts val="0"/>
              </a:spcBef>
              <a:spcAft>
                <a:spcPts val="0"/>
              </a:spcAft>
              <a:buSzPts val="3600"/>
              <a:buNone/>
              <a:defRPr/>
            </a:lvl2pPr>
            <a:lvl3pPr lvl="2" algn="l">
              <a:lnSpc>
                <a:spcPct val="100000"/>
              </a:lnSpc>
              <a:spcBef>
                <a:spcPts val="0"/>
              </a:spcBef>
              <a:spcAft>
                <a:spcPts val="0"/>
              </a:spcAft>
              <a:buSzPts val="3600"/>
              <a:buNone/>
              <a:defRPr/>
            </a:lvl3pPr>
            <a:lvl4pPr lvl="3" algn="l">
              <a:lnSpc>
                <a:spcPct val="100000"/>
              </a:lnSpc>
              <a:spcBef>
                <a:spcPts val="0"/>
              </a:spcBef>
              <a:spcAft>
                <a:spcPts val="0"/>
              </a:spcAft>
              <a:buSzPts val="3600"/>
              <a:buNone/>
              <a:defRPr/>
            </a:lvl4pPr>
            <a:lvl5pPr lvl="4" algn="l">
              <a:lnSpc>
                <a:spcPct val="100000"/>
              </a:lnSpc>
              <a:spcBef>
                <a:spcPts val="0"/>
              </a:spcBef>
              <a:spcAft>
                <a:spcPts val="0"/>
              </a:spcAft>
              <a:buSzPts val="3600"/>
              <a:buNone/>
              <a:defRPr/>
            </a:lvl5pPr>
            <a:lvl6pPr lvl="5" algn="l">
              <a:lnSpc>
                <a:spcPct val="100000"/>
              </a:lnSpc>
              <a:spcBef>
                <a:spcPts val="0"/>
              </a:spcBef>
              <a:spcAft>
                <a:spcPts val="0"/>
              </a:spcAft>
              <a:buSzPts val="3600"/>
              <a:buNone/>
              <a:defRPr/>
            </a:lvl6pPr>
            <a:lvl7pPr lvl="6" algn="l">
              <a:lnSpc>
                <a:spcPct val="100000"/>
              </a:lnSpc>
              <a:spcBef>
                <a:spcPts val="0"/>
              </a:spcBef>
              <a:spcAft>
                <a:spcPts val="0"/>
              </a:spcAft>
              <a:buSzPts val="3600"/>
              <a:buNone/>
              <a:defRPr/>
            </a:lvl7pPr>
            <a:lvl8pPr lvl="7" algn="l">
              <a:lnSpc>
                <a:spcPct val="100000"/>
              </a:lnSpc>
              <a:spcBef>
                <a:spcPts val="0"/>
              </a:spcBef>
              <a:spcAft>
                <a:spcPts val="0"/>
              </a:spcAft>
              <a:buSzPts val="3600"/>
              <a:buNone/>
              <a:defRPr/>
            </a:lvl8pPr>
            <a:lvl9pPr lvl="8" algn="l">
              <a:lnSpc>
                <a:spcPct val="100000"/>
              </a:lnSpc>
              <a:spcBef>
                <a:spcPts val="0"/>
              </a:spcBef>
              <a:spcAft>
                <a:spcPts val="0"/>
              </a:spcAft>
              <a:buSzPts val="3600"/>
              <a:buNone/>
              <a:defRPr/>
            </a:lvl9pPr>
          </a:lstStyle>
          <a:p/>
        </p:txBody>
      </p:sp>
      <p:sp>
        <p:nvSpPr>
          <p:cNvPr id="22" name="Google Shape;22;p9"/>
          <p:cNvSpPr txBox="1"/>
          <p:nvPr>
            <p:ph idx="1" type="body"/>
          </p:nvPr>
        </p:nvSpPr>
        <p:spPr>
          <a:xfrm>
            <a:off x="364468" y="1693927"/>
            <a:ext cx="4677000" cy="5021400"/>
          </a:xfrm>
          <a:prstGeom prst="rect">
            <a:avLst/>
          </a:prstGeom>
          <a:noFill/>
          <a:ln>
            <a:noFill/>
          </a:ln>
        </p:spPr>
        <p:txBody>
          <a:bodyPr anchorCtr="0" anchor="t" bIns="116050" lIns="116050" spcFirstLastPara="1" rIns="116050" wrap="square" tIns="116050">
            <a:normAutofit/>
          </a:bodyPr>
          <a:lstStyle>
            <a:lvl1pPr indent="-342900" lvl="0" marL="457200" algn="l">
              <a:lnSpc>
                <a:spcPct val="115000"/>
              </a:lnSpc>
              <a:spcBef>
                <a:spcPts val="0"/>
              </a:spcBef>
              <a:spcAft>
                <a:spcPts val="0"/>
              </a:spcAft>
              <a:buSzPts val="1800"/>
              <a:buChar char="●"/>
              <a:defRPr sz="1800"/>
            </a:lvl1pPr>
            <a:lvl2pPr indent="-323850" lvl="1" marL="914400" algn="l">
              <a:lnSpc>
                <a:spcPct val="115000"/>
              </a:lnSpc>
              <a:spcBef>
                <a:spcPts val="0"/>
              </a:spcBef>
              <a:spcAft>
                <a:spcPts val="0"/>
              </a:spcAft>
              <a:buSzPts val="1500"/>
              <a:buChar char="○"/>
              <a:defRPr sz="1500"/>
            </a:lvl2pPr>
            <a:lvl3pPr indent="-323850" lvl="2" marL="1371600" algn="l">
              <a:lnSpc>
                <a:spcPct val="115000"/>
              </a:lnSpc>
              <a:spcBef>
                <a:spcPts val="0"/>
              </a:spcBef>
              <a:spcAft>
                <a:spcPts val="0"/>
              </a:spcAft>
              <a:buSzPts val="1500"/>
              <a:buChar char="■"/>
              <a:defRPr sz="1500"/>
            </a:lvl3pPr>
            <a:lvl4pPr indent="-323850" lvl="3" marL="1828800" algn="l">
              <a:lnSpc>
                <a:spcPct val="115000"/>
              </a:lnSpc>
              <a:spcBef>
                <a:spcPts val="0"/>
              </a:spcBef>
              <a:spcAft>
                <a:spcPts val="0"/>
              </a:spcAft>
              <a:buSzPts val="1500"/>
              <a:buChar char="●"/>
              <a:defRPr sz="1500"/>
            </a:lvl4pPr>
            <a:lvl5pPr indent="-323850" lvl="4" marL="2286000" algn="l">
              <a:lnSpc>
                <a:spcPct val="115000"/>
              </a:lnSpc>
              <a:spcBef>
                <a:spcPts val="0"/>
              </a:spcBef>
              <a:spcAft>
                <a:spcPts val="0"/>
              </a:spcAft>
              <a:buSzPts val="1500"/>
              <a:buChar char="○"/>
              <a:defRPr sz="1500"/>
            </a:lvl5pPr>
            <a:lvl6pPr indent="-323850" lvl="5" marL="2743200" algn="l">
              <a:lnSpc>
                <a:spcPct val="115000"/>
              </a:lnSpc>
              <a:spcBef>
                <a:spcPts val="0"/>
              </a:spcBef>
              <a:spcAft>
                <a:spcPts val="0"/>
              </a:spcAft>
              <a:buSzPts val="1500"/>
              <a:buChar char="■"/>
              <a:defRPr sz="1500"/>
            </a:lvl6pPr>
            <a:lvl7pPr indent="-323850" lvl="6" marL="3200400" algn="l">
              <a:lnSpc>
                <a:spcPct val="115000"/>
              </a:lnSpc>
              <a:spcBef>
                <a:spcPts val="0"/>
              </a:spcBef>
              <a:spcAft>
                <a:spcPts val="0"/>
              </a:spcAft>
              <a:buSzPts val="1500"/>
              <a:buChar char="●"/>
              <a:defRPr sz="1500"/>
            </a:lvl7pPr>
            <a:lvl8pPr indent="-323850" lvl="7" marL="3657600" algn="l">
              <a:lnSpc>
                <a:spcPct val="115000"/>
              </a:lnSpc>
              <a:spcBef>
                <a:spcPts val="0"/>
              </a:spcBef>
              <a:spcAft>
                <a:spcPts val="0"/>
              </a:spcAft>
              <a:buSzPts val="1500"/>
              <a:buChar char="○"/>
              <a:defRPr sz="1500"/>
            </a:lvl8pPr>
            <a:lvl9pPr indent="-323850" lvl="8" marL="4114800" algn="l">
              <a:lnSpc>
                <a:spcPct val="115000"/>
              </a:lnSpc>
              <a:spcBef>
                <a:spcPts val="0"/>
              </a:spcBef>
              <a:spcAft>
                <a:spcPts val="0"/>
              </a:spcAft>
              <a:buSzPts val="1500"/>
              <a:buChar char="■"/>
              <a:defRPr sz="1500"/>
            </a:lvl9pPr>
          </a:lstStyle>
          <a:p/>
        </p:txBody>
      </p:sp>
      <p:sp>
        <p:nvSpPr>
          <p:cNvPr id="23" name="Google Shape;23;p9"/>
          <p:cNvSpPr txBox="1"/>
          <p:nvPr>
            <p:ph idx="2" type="body"/>
          </p:nvPr>
        </p:nvSpPr>
        <p:spPr>
          <a:xfrm>
            <a:off x="5650483" y="1693927"/>
            <a:ext cx="4677000" cy="5021400"/>
          </a:xfrm>
          <a:prstGeom prst="rect">
            <a:avLst/>
          </a:prstGeom>
          <a:noFill/>
          <a:ln>
            <a:noFill/>
          </a:ln>
        </p:spPr>
        <p:txBody>
          <a:bodyPr anchorCtr="0" anchor="t" bIns="116050" lIns="116050" spcFirstLastPara="1" rIns="116050" wrap="square" tIns="116050">
            <a:normAutofit/>
          </a:bodyPr>
          <a:lstStyle>
            <a:lvl1pPr indent="-342900" lvl="0" marL="457200" algn="l">
              <a:lnSpc>
                <a:spcPct val="115000"/>
              </a:lnSpc>
              <a:spcBef>
                <a:spcPts val="0"/>
              </a:spcBef>
              <a:spcAft>
                <a:spcPts val="0"/>
              </a:spcAft>
              <a:buSzPts val="1800"/>
              <a:buChar char="●"/>
              <a:defRPr sz="1800"/>
            </a:lvl1pPr>
            <a:lvl2pPr indent="-323850" lvl="1" marL="914400" algn="l">
              <a:lnSpc>
                <a:spcPct val="115000"/>
              </a:lnSpc>
              <a:spcBef>
                <a:spcPts val="0"/>
              </a:spcBef>
              <a:spcAft>
                <a:spcPts val="0"/>
              </a:spcAft>
              <a:buSzPts val="1500"/>
              <a:buChar char="○"/>
              <a:defRPr sz="1500"/>
            </a:lvl2pPr>
            <a:lvl3pPr indent="-323850" lvl="2" marL="1371600" algn="l">
              <a:lnSpc>
                <a:spcPct val="115000"/>
              </a:lnSpc>
              <a:spcBef>
                <a:spcPts val="0"/>
              </a:spcBef>
              <a:spcAft>
                <a:spcPts val="0"/>
              </a:spcAft>
              <a:buSzPts val="1500"/>
              <a:buChar char="■"/>
              <a:defRPr sz="1500"/>
            </a:lvl3pPr>
            <a:lvl4pPr indent="-323850" lvl="3" marL="1828800" algn="l">
              <a:lnSpc>
                <a:spcPct val="115000"/>
              </a:lnSpc>
              <a:spcBef>
                <a:spcPts val="0"/>
              </a:spcBef>
              <a:spcAft>
                <a:spcPts val="0"/>
              </a:spcAft>
              <a:buSzPts val="1500"/>
              <a:buChar char="●"/>
              <a:defRPr sz="1500"/>
            </a:lvl4pPr>
            <a:lvl5pPr indent="-323850" lvl="4" marL="2286000" algn="l">
              <a:lnSpc>
                <a:spcPct val="115000"/>
              </a:lnSpc>
              <a:spcBef>
                <a:spcPts val="0"/>
              </a:spcBef>
              <a:spcAft>
                <a:spcPts val="0"/>
              </a:spcAft>
              <a:buSzPts val="1500"/>
              <a:buChar char="○"/>
              <a:defRPr sz="1500"/>
            </a:lvl5pPr>
            <a:lvl6pPr indent="-323850" lvl="5" marL="2743200" algn="l">
              <a:lnSpc>
                <a:spcPct val="115000"/>
              </a:lnSpc>
              <a:spcBef>
                <a:spcPts val="0"/>
              </a:spcBef>
              <a:spcAft>
                <a:spcPts val="0"/>
              </a:spcAft>
              <a:buSzPts val="1500"/>
              <a:buChar char="■"/>
              <a:defRPr sz="1500"/>
            </a:lvl6pPr>
            <a:lvl7pPr indent="-323850" lvl="6" marL="3200400" algn="l">
              <a:lnSpc>
                <a:spcPct val="115000"/>
              </a:lnSpc>
              <a:spcBef>
                <a:spcPts val="0"/>
              </a:spcBef>
              <a:spcAft>
                <a:spcPts val="0"/>
              </a:spcAft>
              <a:buSzPts val="1500"/>
              <a:buChar char="●"/>
              <a:defRPr sz="1500"/>
            </a:lvl7pPr>
            <a:lvl8pPr indent="-323850" lvl="7" marL="3657600" algn="l">
              <a:lnSpc>
                <a:spcPct val="115000"/>
              </a:lnSpc>
              <a:spcBef>
                <a:spcPts val="0"/>
              </a:spcBef>
              <a:spcAft>
                <a:spcPts val="0"/>
              </a:spcAft>
              <a:buSzPts val="1500"/>
              <a:buChar char="○"/>
              <a:defRPr sz="1500"/>
            </a:lvl8pPr>
            <a:lvl9pPr indent="-323850" lvl="8" marL="4114800" algn="l">
              <a:lnSpc>
                <a:spcPct val="115000"/>
              </a:lnSpc>
              <a:spcBef>
                <a:spcPts val="0"/>
              </a:spcBef>
              <a:spcAft>
                <a:spcPts val="0"/>
              </a:spcAft>
              <a:buSzPts val="1500"/>
              <a:buChar char="■"/>
              <a:defRPr sz="1500"/>
            </a:lvl9pPr>
          </a:lstStyle>
          <a:p/>
        </p:txBody>
      </p:sp>
      <p:sp>
        <p:nvSpPr>
          <p:cNvPr id="24" name="Google Shape;24;p9"/>
          <p:cNvSpPr txBox="1"/>
          <p:nvPr>
            <p:ph idx="12" type="sldNum"/>
          </p:nvPr>
        </p:nvSpPr>
        <p:spPr>
          <a:xfrm>
            <a:off x="9906772" y="6854072"/>
            <a:ext cx="641700" cy="578400"/>
          </a:xfrm>
          <a:prstGeom prst="rect">
            <a:avLst/>
          </a:prstGeom>
          <a:noFill/>
          <a:ln>
            <a:noFill/>
          </a:ln>
        </p:spPr>
        <p:txBody>
          <a:bodyPr anchorCtr="0" anchor="ctr" bIns="116050" lIns="116050" spcFirstLastPara="1" rIns="116050" wrap="square" tIns="116050">
            <a:norm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10"/>
          <p:cNvSpPr txBox="1"/>
          <p:nvPr>
            <p:ph type="title"/>
          </p:nvPr>
        </p:nvSpPr>
        <p:spPr>
          <a:xfrm>
            <a:off x="364468" y="654105"/>
            <a:ext cx="9963000" cy="841800"/>
          </a:xfrm>
          <a:prstGeom prst="rect">
            <a:avLst/>
          </a:prstGeom>
          <a:noFill/>
          <a:ln>
            <a:noFill/>
          </a:ln>
        </p:spPr>
        <p:txBody>
          <a:bodyPr anchorCtr="0" anchor="t" bIns="116050" lIns="116050" spcFirstLastPara="1" rIns="116050" wrap="square" tIns="116050">
            <a:normAutofit/>
          </a:bodyPr>
          <a:lstStyle>
            <a:lvl1pPr lvl="0" algn="l">
              <a:lnSpc>
                <a:spcPct val="100000"/>
              </a:lnSpc>
              <a:spcBef>
                <a:spcPts val="0"/>
              </a:spcBef>
              <a:spcAft>
                <a:spcPts val="0"/>
              </a:spcAft>
              <a:buSzPts val="3600"/>
              <a:buNone/>
              <a:defRPr/>
            </a:lvl1pPr>
            <a:lvl2pPr lvl="1" algn="l">
              <a:lnSpc>
                <a:spcPct val="100000"/>
              </a:lnSpc>
              <a:spcBef>
                <a:spcPts val="0"/>
              </a:spcBef>
              <a:spcAft>
                <a:spcPts val="0"/>
              </a:spcAft>
              <a:buSzPts val="3600"/>
              <a:buNone/>
              <a:defRPr/>
            </a:lvl2pPr>
            <a:lvl3pPr lvl="2" algn="l">
              <a:lnSpc>
                <a:spcPct val="100000"/>
              </a:lnSpc>
              <a:spcBef>
                <a:spcPts val="0"/>
              </a:spcBef>
              <a:spcAft>
                <a:spcPts val="0"/>
              </a:spcAft>
              <a:buSzPts val="3600"/>
              <a:buNone/>
              <a:defRPr/>
            </a:lvl3pPr>
            <a:lvl4pPr lvl="3" algn="l">
              <a:lnSpc>
                <a:spcPct val="100000"/>
              </a:lnSpc>
              <a:spcBef>
                <a:spcPts val="0"/>
              </a:spcBef>
              <a:spcAft>
                <a:spcPts val="0"/>
              </a:spcAft>
              <a:buSzPts val="3600"/>
              <a:buNone/>
              <a:defRPr/>
            </a:lvl4pPr>
            <a:lvl5pPr lvl="4" algn="l">
              <a:lnSpc>
                <a:spcPct val="100000"/>
              </a:lnSpc>
              <a:spcBef>
                <a:spcPts val="0"/>
              </a:spcBef>
              <a:spcAft>
                <a:spcPts val="0"/>
              </a:spcAft>
              <a:buSzPts val="3600"/>
              <a:buNone/>
              <a:defRPr/>
            </a:lvl5pPr>
            <a:lvl6pPr lvl="5" algn="l">
              <a:lnSpc>
                <a:spcPct val="100000"/>
              </a:lnSpc>
              <a:spcBef>
                <a:spcPts val="0"/>
              </a:spcBef>
              <a:spcAft>
                <a:spcPts val="0"/>
              </a:spcAft>
              <a:buSzPts val="3600"/>
              <a:buNone/>
              <a:defRPr/>
            </a:lvl6pPr>
            <a:lvl7pPr lvl="6" algn="l">
              <a:lnSpc>
                <a:spcPct val="100000"/>
              </a:lnSpc>
              <a:spcBef>
                <a:spcPts val="0"/>
              </a:spcBef>
              <a:spcAft>
                <a:spcPts val="0"/>
              </a:spcAft>
              <a:buSzPts val="3600"/>
              <a:buNone/>
              <a:defRPr/>
            </a:lvl7pPr>
            <a:lvl8pPr lvl="7" algn="l">
              <a:lnSpc>
                <a:spcPct val="100000"/>
              </a:lnSpc>
              <a:spcBef>
                <a:spcPts val="0"/>
              </a:spcBef>
              <a:spcAft>
                <a:spcPts val="0"/>
              </a:spcAft>
              <a:buSzPts val="3600"/>
              <a:buNone/>
              <a:defRPr/>
            </a:lvl8pPr>
            <a:lvl9pPr lvl="8" algn="l">
              <a:lnSpc>
                <a:spcPct val="100000"/>
              </a:lnSpc>
              <a:spcBef>
                <a:spcPts val="0"/>
              </a:spcBef>
              <a:spcAft>
                <a:spcPts val="0"/>
              </a:spcAft>
              <a:buSzPts val="3600"/>
              <a:buNone/>
              <a:defRPr/>
            </a:lvl9pPr>
          </a:lstStyle>
          <a:p/>
        </p:txBody>
      </p:sp>
      <p:sp>
        <p:nvSpPr>
          <p:cNvPr id="27" name="Google Shape;27;p10"/>
          <p:cNvSpPr txBox="1"/>
          <p:nvPr>
            <p:ph idx="12" type="sldNum"/>
          </p:nvPr>
        </p:nvSpPr>
        <p:spPr>
          <a:xfrm>
            <a:off x="9906772" y="6854072"/>
            <a:ext cx="641700" cy="578400"/>
          </a:xfrm>
          <a:prstGeom prst="rect">
            <a:avLst/>
          </a:prstGeom>
          <a:noFill/>
          <a:ln>
            <a:noFill/>
          </a:ln>
        </p:spPr>
        <p:txBody>
          <a:bodyPr anchorCtr="0" anchor="ctr" bIns="116050" lIns="116050" spcFirstLastPara="1" rIns="116050" wrap="square" tIns="116050">
            <a:norm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11"/>
          <p:cNvSpPr txBox="1"/>
          <p:nvPr>
            <p:ph type="title"/>
          </p:nvPr>
        </p:nvSpPr>
        <p:spPr>
          <a:xfrm>
            <a:off x="364468" y="816630"/>
            <a:ext cx="3283500" cy="1110600"/>
          </a:xfrm>
          <a:prstGeom prst="rect">
            <a:avLst/>
          </a:prstGeom>
          <a:noFill/>
          <a:ln>
            <a:noFill/>
          </a:ln>
        </p:spPr>
        <p:txBody>
          <a:bodyPr anchorCtr="0" anchor="b" bIns="116050" lIns="116050" spcFirstLastPara="1" rIns="116050" wrap="square" tIns="116050">
            <a:normAutofit/>
          </a:bodyPr>
          <a:lstStyle>
            <a:lvl1pPr lvl="0" algn="l">
              <a:lnSpc>
                <a:spcPct val="100000"/>
              </a:lnSpc>
              <a:spcBef>
                <a:spcPts val="0"/>
              </a:spcBef>
              <a:spcAft>
                <a:spcPts val="0"/>
              </a:spcAft>
              <a:buSzPts val="3000"/>
              <a:buNone/>
              <a:defRPr sz="3000"/>
            </a:lvl1pPr>
            <a:lvl2pPr lvl="1" algn="l">
              <a:lnSpc>
                <a:spcPct val="100000"/>
              </a:lnSpc>
              <a:spcBef>
                <a:spcPts val="0"/>
              </a:spcBef>
              <a:spcAft>
                <a:spcPts val="0"/>
              </a:spcAft>
              <a:buSzPts val="3000"/>
              <a:buNone/>
              <a:defRPr sz="3000"/>
            </a:lvl2pPr>
            <a:lvl3pPr lvl="2" algn="l">
              <a:lnSpc>
                <a:spcPct val="100000"/>
              </a:lnSpc>
              <a:spcBef>
                <a:spcPts val="0"/>
              </a:spcBef>
              <a:spcAft>
                <a:spcPts val="0"/>
              </a:spcAft>
              <a:buSzPts val="3000"/>
              <a:buNone/>
              <a:defRPr sz="3000"/>
            </a:lvl3pPr>
            <a:lvl4pPr lvl="3" algn="l">
              <a:lnSpc>
                <a:spcPct val="100000"/>
              </a:lnSpc>
              <a:spcBef>
                <a:spcPts val="0"/>
              </a:spcBef>
              <a:spcAft>
                <a:spcPts val="0"/>
              </a:spcAft>
              <a:buSzPts val="3000"/>
              <a:buNone/>
              <a:defRPr sz="3000"/>
            </a:lvl4pPr>
            <a:lvl5pPr lvl="4" algn="l">
              <a:lnSpc>
                <a:spcPct val="100000"/>
              </a:lnSpc>
              <a:spcBef>
                <a:spcPts val="0"/>
              </a:spcBef>
              <a:spcAft>
                <a:spcPts val="0"/>
              </a:spcAft>
              <a:buSzPts val="3000"/>
              <a:buNone/>
              <a:defRPr sz="3000"/>
            </a:lvl5pPr>
            <a:lvl6pPr lvl="5" algn="l">
              <a:lnSpc>
                <a:spcPct val="100000"/>
              </a:lnSpc>
              <a:spcBef>
                <a:spcPts val="0"/>
              </a:spcBef>
              <a:spcAft>
                <a:spcPts val="0"/>
              </a:spcAft>
              <a:buSzPts val="3000"/>
              <a:buNone/>
              <a:defRPr sz="3000"/>
            </a:lvl6pPr>
            <a:lvl7pPr lvl="6" algn="l">
              <a:lnSpc>
                <a:spcPct val="100000"/>
              </a:lnSpc>
              <a:spcBef>
                <a:spcPts val="0"/>
              </a:spcBef>
              <a:spcAft>
                <a:spcPts val="0"/>
              </a:spcAft>
              <a:buSzPts val="3000"/>
              <a:buNone/>
              <a:defRPr sz="3000"/>
            </a:lvl7pPr>
            <a:lvl8pPr lvl="7" algn="l">
              <a:lnSpc>
                <a:spcPct val="100000"/>
              </a:lnSpc>
              <a:spcBef>
                <a:spcPts val="0"/>
              </a:spcBef>
              <a:spcAft>
                <a:spcPts val="0"/>
              </a:spcAft>
              <a:buSzPts val="3000"/>
              <a:buNone/>
              <a:defRPr sz="3000"/>
            </a:lvl8pPr>
            <a:lvl9pPr lvl="8" algn="l">
              <a:lnSpc>
                <a:spcPct val="100000"/>
              </a:lnSpc>
              <a:spcBef>
                <a:spcPts val="0"/>
              </a:spcBef>
              <a:spcAft>
                <a:spcPts val="0"/>
              </a:spcAft>
              <a:buSzPts val="3000"/>
              <a:buNone/>
              <a:defRPr sz="3000"/>
            </a:lvl9pPr>
          </a:lstStyle>
          <a:p/>
        </p:txBody>
      </p:sp>
      <p:sp>
        <p:nvSpPr>
          <p:cNvPr id="30" name="Google Shape;30;p11"/>
          <p:cNvSpPr txBox="1"/>
          <p:nvPr>
            <p:ph idx="1" type="body"/>
          </p:nvPr>
        </p:nvSpPr>
        <p:spPr>
          <a:xfrm>
            <a:off x="364468" y="2042457"/>
            <a:ext cx="3283500" cy="4673100"/>
          </a:xfrm>
          <a:prstGeom prst="rect">
            <a:avLst/>
          </a:prstGeom>
          <a:noFill/>
          <a:ln>
            <a:noFill/>
          </a:ln>
        </p:spPr>
        <p:txBody>
          <a:bodyPr anchorCtr="0" anchor="t" bIns="116050" lIns="116050" spcFirstLastPara="1" rIns="116050" wrap="square" tIns="116050">
            <a:normAutofit/>
          </a:bodyPr>
          <a:lstStyle>
            <a:lvl1pPr indent="-323850" lvl="0" marL="457200" algn="l">
              <a:lnSpc>
                <a:spcPct val="115000"/>
              </a:lnSpc>
              <a:spcBef>
                <a:spcPts val="0"/>
              </a:spcBef>
              <a:spcAft>
                <a:spcPts val="0"/>
              </a:spcAft>
              <a:buSzPts val="1500"/>
              <a:buChar char="●"/>
              <a:defRPr sz="1500"/>
            </a:lvl1pPr>
            <a:lvl2pPr indent="-323850" lvl="1" marL="914400" algn="l">
              <a:lnSpc>
                <a:spcPct val="115000"/>
              </a:lnSpc>
              <a:spcBef>
                <a:spcPts val="0"/>
              </a:spcBef>
              <a:spcAft>
                <a:spcPts val="0"/>
              </a:spcAft>
              <a:buSzPts val="1500"/>
              <a:buChar char="○"/>
              <a:defRPr sz="1500"/>
            </a:lvl2pPr>
            <a:lvl3pPr indent="-323850" lvl="2" marL="1371600" algn="l">
              <a:lnSpc>
                <a:spcPct val="115000"/>
              </a:lnSpc>
              <a:spcBef>
                <a:spcPts val="0"/>
              </a:spcBef>
              <a:spcAft>
                <a:spcPts val="0"/>
              </a:spcAft>
              <a:buSzPts val="1500"/>
              <a:buChar char="■"/>
              <a:defRPr sz="1500"/>
            </a:lvl3pPr>
            <a:lvl4pPr indent="-323850" lvl="3" marL="1828800" algn="l">
              <a:lnSpc>
                <a:spcPct val="115000"/>
              </a:lnSpc>
              <a:spcBef>
                <a:spcPts val="0"/>
              </a:spcBef>
              <a:spcAft>
                <a:spcPts val="0"/>
              </a:spcAft>
              <a:buSzPts val="1500"/>
              <a:buChar char="●"/>
              <a:defRPr sz="1500"/>
            </a:lvl4pPr>
            <a:lvl5pPr indent="-323850" lvl="4" marL="2286000" algn="l">
              <a:lnSpc>
                <a:spcPct val="115000"/>
              </a:lnSpc>
              <a:spcBef>
                <a:spcPts val="0"/>
              </a:spcBef>
              <a:spcAft>
                <a:spcPts val="0"/>
              </a:spcAft>
              <a:buSzPts val="1500"/>
              <a:buChar char="○"/>
              <a:defRPr sz="1500"/>
            </a:lvl5pPr>
            <a:lvl6pPr indent="-323850" lvl="5" marL="2743200" algn="l">
              <a:lnSpc>
                <a:spcPct val="115000"/>
              </a:lnSpc>
              <a:spcBef>
                <a:spcPts val="0"/>
              </a:spcBef>
              <a:spcAft>
                <a:spcPts val="0"/>
              </a:spcAft>
              <a:buSzPts val="1500"/>
              <a:buChar char="■"/>
              <a:defRPr sz="1500"/>
            </a:lvl6pPr>
            <a:lvl7pPr indent="-323850" lvl="6" marL="3200400" algn="l">
              <a:lnSpc>
                <a:spcPct val="115000"/>
              </a:lnSpc>
              <a:spcBef>
                <a:spcPts val="0"/>
              </a:spcBef>
              <a:spcAft>
                <a:spcPts val="0"/>
              </a:spcAft>
              <a:buSzPts val="1500"/>
              <a:buChar char="●"/>
              <a:defRPr sz="1500"/>
            </a:lvl7pPr>
            <a:lvl8pPr indent="-323850" lvl="7" marL="3657600" algn="l">
              <a:lnSpc>
                <a:spcPct val="115000"/>
              </a:lnSpc>
              <a:spcBef>
                <a:spcPts val="0"/>
              </a:spcBef>
              <a:spcAft>
                <a:spcPts val="0"/>
              </a:spcAft>
              <a:buSzPts val="1500"/>
              <a:buChar char="○"/>
              <a:defRPr sz="1500"/>
            </a:lvl8pPr>
            <a:lvl9pPr indent="-323850" lvl="8" marL="4114800" algn="l">
              <a:lnSpc>
                <a:spcPct val="115000"/>
              </a:lnSpc>
              <a:spcBef>
                <a:spcPts val="0"/>
              </a:spcBef>
              <a:spcAft>
                <a:spcPts val="0"/>
              </a:spcAft>
              <a:buSzPts val="1500"/>
              <a:buChar char="■"/>
              <a:defRPr sz="1500"/>
            </a:lvl9pPr>
          </a:lstStyle>
          <a:p/>
        </p:txBody>
      </p:sp>
      <p:sp>
        <p:nvSpPr>
          <p:cNvPr id="31" name="Google Shape;31;p11"/>
          <p:cNvSpPr txBox="1"/>
          <p:nvPr>
            <p:ph idx="12" type="sldNum"/>
          </p:nvPr>
        </p:nvSpPr>
        <p:spPr>
          <a:xfrm>
            <a:off x="9906772" y="6854072"/>
            <a:ext cx="641700" cy="578400"/>
          </a:xfrm>
          <a:prstGeom prst="rect">
            <a:avLst/>
          </a:prstGeom>
          <a:noFill/>
          <a:ln>
            <a:noFill/>
          </a:ln>
        </p:spPr>
        <p:txBody>
          <a:bodyPr anchorCtr="0" anchor="ctr" bIns="116050" lIns="116050" spcFirstLastPara="1" rIns="116050" wrap="square" tIns="116050">
            <a:norm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12"/>
          <p:cNvSpPr txBox="1"/>
          <p:nvPr>
            <p:ph type="title"/>
          </p:nvPr>
        </p:nvSpPr>
        <p:spPr>
          <a:xfrm>
            <a:off x="573245" y="661638"/>
            <a:ext cx="7445700" cy="6012600"/>
          </a:xfrm>
          <a:prstGeom prst="rect">
            <a:avLst/>
          </a:prstGeom>
          <a:noFill/>
          <a:ln>
            <a:noFill/>
          </a:ln>
        </p:spPr>
        <p:txBody>
          <a:bodyPr anchorCtr="0" anchor="ctr" bIns="116050" lIns="116050" spcFirstLastPara="1" rIns="116050" wrap="square" tIns="116050">
            <a:normAutofit/>
          </a:bodyPr>
          <a:lstStyle>
            <a:lvl1pPr lvl="0" algn="l">
              <a:lnSpc>
                <a:spcPct val="100000"/>
              </a:lnSpc>
              <a:spcBef>
                <a:spcPts val="0"/>
              </a:spcBef>
              <a:spcAft>
                <a:spcPts val="0"/>
              </a:spcAft>
              <a:buSzPts val="6100"/>
              <a:buNone/>
              <a:defRPr sz="6100"/>
            </a:lvl1pPr>
            <a:lvl2pPr lvl="1" algn="l">
              <a:lnSpc>
                <a:spcPct val="100000"/>
              </a:lnSpc>
              <a:spcBef>
                <a:spcPts val="0"/>
              </a:spcBef>
              <a:spcAft>
                <a:spcPts val="0"/>
              </a:spcAft>
              <a:buSzPts val="6100"/>
              <a:buNone/>
              <a:defRPr sz="6100"/>
            </a:lvl2pPr>
            <a:lvl3pPr lvl="2" algn="l">
              <a:lnSpc>
                <a:spcPct val="100000"/>
              </a:lnSpc>
              <a:spcBef>
                <a:spcPts val="0"/>
              </a:spcBef>
              <a:spcAft>
                <a:spcPts val="0"/>
              </a:spcAft>
              <a:buSzPts val="6100"/>
              <a:buNone/>
              <a:defRPr sz="6100"/>
            </a:lvl3pPr>
            <a:lvl4pPr lvl="3" algn="l">
              <a:lnSpc>
                <a:spcPct val="100000"/>
              </a:lnSpc>
              <a:spcBef>
                <a:spcPts val="0"/>
              </a:spcBef>
              <a:spcAft>
                <a:spcPts val="0"/>
              </a:spcAft>
              <a:buSzPts val="6100"/>
              <a:buNone/>
              <a:defRPr sz="6100"/>
            </a:lvl4pPr>
            <a:lvl5pPr lvl="4" algn="l">
              <a:lnSpc>
                <a:spcPct val="100000"/>
              </a:lnSpc>
              <a:spcBef>
                <a:spcPts val="0"/>
              </a:spcBef>
              <a:spcAft>
                <a:spcPts val="0"/>
              </a:spcAft>
              <a:buSzPts val="6100"/>
              <a:buNone/>
              <a:defRPr sz="6100"/>
            </a:lvl5pPr>
            <a:lvl6pPr lvl="5" algn="l">
              <a:lnSpc>
                <a:spcPct val="100000"/>
              </a:lnSpc>
              <a:spcBef>
                <a:spcPts val="0"/>
              </a:spcBef>
              <a:spcAft>
                <a:spcPts val="0"/>
              </a:spcAft>
              <a:buSzPts val="6100"/>
              <a:buNone/>
              <a:defRPr sz="6100"/>
            </a:lvl6pPr>
            <a:lvl7pPr lvl="6" algn="l">
              <a:lnSpc>
                <a:spcPct val="100000"/>
              </a:lnSpc>
              <a:spcBef>
                <a:spcPts val="0"/>
              </a:spcBef>
              <a:spcAft>
                <a:spcPts val="0"/>
              </a:spcAft>
              <a:buSzPts val="6100"/>
              <a:buNone/>
              <a:defRPr sz="6100"/>
            </a:lvl7pPr>
            <a:lvl8pPr lvl="7" algn="l">
              <a:lnSpc>
                <a:spcPct val="100000"/>
              </a:lnSpc>
              <a:spcBef>
                <a:spcPts val="0"/>
              </a:spcBef>
              <a:spcAft>
                <a:spcPts val="0"/>
              </a:spcAft>
              <a:buSzPts val="6100"/>
              <a:buNone/>
              <a:defRPr sz="6100"/>
            </a:lvl8pPr>
            <a:lvl9pPr lvl="8" algn="l">
              <a:lnSpc>
                <a:spcPct val="100000"/>
              </a:lnSpc>
              <a:spcBef>
                <a:spcPts val="0"/>
              </a:spcBef>
              <a:spcAft>
                <a:spcPts val="0"/>
              </a:spcAft>
              <a:buSzPts val="6100"/>
              <a:buNone/>
              <a:defRPr sz="6100"/>
            </a:lvl9pPr>
          </a:lstStyle>
          <a:p/>
        </p:txBody>
      </p:sp>
      <p:sp>
        <p:nvSpPr>
          <p:cNvPr id="34" name="Google Shape;34;p12"/>
          <p:cNvSpPr txBox="1"/>
          <p:nvPr>
            <p:ph idx="12" type="sldNum"/>
          </p:nvPr>
        </p:nvSpPr>
        <p:spPr>
          <a:xfrm>
            <a:off x="9906772" y="6854072"/>
            <a:ext cx="641700" cy="578400"/>
          </a:xfrm>
          <a:prstGeom prst="rect">
            <a:avLst/>
          </a:prstGeom>
          <a:noFill/>
          <a:ln>
            <a:noFill/>
          </a:ln>
        </p:spPr>
        <p:txBody>
          <a:bodyPr anchorCtr="0" anchor="ctr" bIns="116050" lIns="116050" spcFirstLastPara="1" rIns="116050" wrap="square" tIns="116050">
            <a:norm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13"/>
          <p:cNvSpPr/>
          <p:nvPr/>
        </p:nvSpPr>
        <p:spPr>
          <a:xfrm>
            <a:off x="5346000" y="-184"/>
            <a:ext cx="5346000" cy="7560000"/>
          </a:xfrm>
          <a:prstGeom prst="rect">
            <a:avLst/>
          </a:prstGeom>
          <a:solidFill>
            <a:schemeClr val="lt2"/>
          </a:solidFill>
          <a:ln>
            <a:noFill/>
          </a:ln>
        </p:spPr>
        <p:txBody>
          <a:bodyPr anchorCtr="0" anchor="ctr" bIns="116050" lIns="116050" spcFirstLastPara="1" rIns="116050" wrap="square" tIns="11605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 name="Google Shape;37;p13"/>
          <p:cNvSpPr txBox="1"/>
          <p:nvPr>
            <p:ph type="title"/>
          </p:nvPr>
        </p:nvSpPr>
        <p:spPr>
          <a:xfrm>
            <a:off x="310447" y="1812541"/>
            <a:ext cx="4730100" cy="2178600"/>
          </a:xfrm>
          <a:prstGeom prst="rect">
            <a:avLst/>
          </a:prstGeom>
          <a:noFill/>
          <a:ln>
            <a:noFill/>
          </a:ln>
        </p:spPr>
        <p:txBody>
          <a:bodyPr anchorCtr="0" anchor="b" bIns="116050" lIns="116050" spcFirstLastPara="1" rIns="116050" wrap="square" tIns="116050">
            <a:normAutofit/>
          </a:bodyPr>
          <a:lstStyle>
            <a:lvl1pPr lvl="0" algn="ctr">
              <a:lnSpc>
                <a:spcPct val="100000"/>
              </a:lnSpc>
              <a:spcBef>
                <a:spcPts val="0"/>
              </a:spcBef>
              <a:spcAft>
                <a:spcPts val="0"/>
              </a:spcAft>
              <a:buSzPts val="5300"/>
              <a:buNone/>
              <a:defRPr sz="5300"/>
            </a:lvl1pPr>
            <a:lvl2pPr lvl="1" algn="ctr">
              <a:lnSpc>
                <a:spcPct val="100000"/>
              </a:lnSpc>
              <a:spcBef>
                <a:spcPts val="0"/>
              </a:spcBef>
              <a:spcAft>
                <a:spcPts val="0"/>
              </a:spcAft>
              <a:buSzPts val="5300"/>
              <a:buNone/>
              <a:defRPr sz="5300"/>
            </a:lvl2pPr>
            <a:lvl3pPr lvl="2" algn="ctr">
              <a:lnSpc>
                <a:spcPct val="100000"/>
              </a:lnSpc>
              <a:spcBef>
                <a:spcPts val="0"/>
              </a:spcBef>
              <a:spcAft>
                <a:spcPts val="0"/>
              </a:spcAft>
              <a:buSzPts val="5300"/>
              <a:buNone/>
              <a:defRPr sz="5300"/>
            </a:lvl3pPr>
            <a:lvl4pPr lvl="3" algn="ctr">
              <a:lnSpc>
                <a:spcPct val="100000"/>
              </a:lnSpc>
              <a:spcBef>
                <a:spcPts val="0"/>
              </a:spcBef>
              <a:spcAft>
                <a:spcPts val="0"/>
              </a:spcAft>
              <a:buSzPts val="5300"/>
              <a:buNone/>
              <a:defRPr sz="5300"/>
            </a:lvl4pPr>
            <a:lvl5pPr lvl="4" algn="ctr">
              <a:lnSpc>
                <a:spcPct val="100000"/>
              </a:lnSpc>
              <a:spcBef>
                <a:spcPts val="0"/>
              </a:spcBef>
              <a:spcAft>
                <a:spcPts val="0"/>
              </a:spcAft>
              <a:buSzPts val="5300"/>
              <a:buNone/>
              <a:defRPr sz="5300"/>
            </a:lvl5pPr>
            <a:lvl6pPr lvl="5" algn="ctr">
              <a:lnSpc>
                <a:spcPct val="100000"/>
              </a:lnSpc>
              <a:spcBef>
                <a:spcPts val="0"/>
              </a:spcBef>
              <a:spcAft>
                <a:spcPts val="0"/>
              </a:spcAft>
              <a:buSzPts val="5300"/>
              <a:buNone/>
              <a:defRPr sz="5300"/>
            </a:lvl6pPr>
            <a:lvl7pPr lvl="6" algn="ctr">
              <a:lnSpc>
                <a:spcPct val="100000"/>
              </a:lnSpc>
              <a:spcBef>
                <a:spcPts val="0"/>
              </a:spcBef>
              <a:spcAft>
                <a:spcPts val="0"/>
              </a:spcAft>
              <a:buSzPts val="5300"/>
              <a:buNone/>
              <a:defRPr sz="5300"/>
            </a:lvl7pPr>
            <a:lvl8pPr lvl="7" algn="ctr">
              <a:lnSpc>
                <a:spcPct val="100000"/>
              </a:lnSpc>
              <a:spcBef>
                <a:spcPts val="0"/>
              </a:spcBef>
              <a:spcAft>
                <a:spcPts val="0"/>
              </a:spcAft>
              <a:buSzPts val="5300"/>
              <a:buNone/>
              <a:defRPr sz="5300"/>
            </a:lvl8pPr>
            <a:lvl9pPr lvl="8" algn="ctr">
              <a:lnSpc>
                <a:spcPct val="100000"/>
              </a:lnSpc>
              <a:spcBef>
                <a:spcPts val="0"/>
              </a:spcBef>
              <a:spcAft>
                <a:spcPts val="0"/>
              </a:spcAft>
              <a:buSzPts val="5300"/>
              <a:buNone/>
              <a:defRPr sz="5300"/>
            </a:lvl9pPr>
          </a:lstStyle>
          <a:p/>
        </p:txBody>
      </p:sp>
      <p:sp>
        <p:nvSpPr>
          <p:cNvPr id="38" name="Google Shape;38;p13"/>
          <p:cNvSpPr txBox="1"/>
          <p:nvPr>
            <p:ph idx="1" type="subTitle"/>
          </p:nvPr>
        </p:nvSpPr>
        <p:spPr>
          <a:xfrm>
            <a:off x="310447" y="4120005"/>
            <a:ext cx="4730100" cy="1815300"/>
          </a:xfrm>
          <a:prstGeom prst="rect">
            <a:avLst/>
          </a:prstGeom>
          <a:noFill/>
          <a:ln>
            <a:noFill/>
          </a:ln>
        </p:spPr>
        <p:txBody>
          <a:bodyPr anchorCtr="0" anchor="t" bIns="116050" lIns="116050" spcFirstLastPara="1" rIns="116050" wrap="square" tIns="116050">
            <a:normAutofit/>
          </a:bodyPr>
          <a:lstStyle>
            <a:lvl1pPr lvl="0" algn="ctr">
              <a:lnSpc>
                <a:spcPct val="100000"/>
              </a:lnSpc>
              <a:spcBef>
                <a:spcPts val="0"/>
              </a:spcBef>
              <a:spcAft>
                <a:spcPts val="0"/>
              </a:spcAft>
              <a:buSzPts val="2700"/>
              <a:buNone/>
              <a:defRPr sz="2700"/>
            </a:lvl1pPr>
            <a:lvl2pPr lvl="1" algn="ctr">
              <a:lnSpc>
                <a:spcPct val="100000"/>
              </a:lnSpc>
              <a:spcBef>
                <a:spcPts val="0"/>
              </a:spcBef>
              <a:spcAft>
                <a:spcPts val="0"/>
              </a:spcAft>
              <a:buSzPts val="2700"/>
              <a:buNone/>
              <a:defRPr sz="2700"/>
            </a:lvl2pPr>
            <a:lvl3pPr lvl="2" algn="ctr">
              <a:lnSpc>
                <a:spcPct val="100000"/>
              </a:lnSpc>
              <a:spcBef>
                <a:spcPts val="0"/>
              </a:spcBef>
              <a:spcAft>
                <a:spcPts val="0"/>
              </a:spcAft>
              <a:buSzPts val="2700"/>
              <a:buNone/>
              <a:defRPr sz="2700"/>
            </a:lvl3pPr>
            <a:lvl4pPr lvl="3" algn="ctr">
              <a:lnSpc>
                <a:spcPct val="100000"/>
              </a:lnSpc>
              <a:spcBef>
                <a:spcPts val="0"/>
              </a:spcBef>
              <a:spcAft>
                <a:spcPts val="0"/>
              </a:spcAft>
              <a:buSzPts val="2700"/>
              <a:buNone/>
              <a:defRPr sz="2700"/>
            </a:lvl4pPr>
            <a:lvl5pPr lvl="4" algn="ctr">
              <a:lnSpc>
                <a:spcPct val="100000"/>
              </a:lnSpc>
              <a:spcBef>
                <a:spcPts val="0"/>
              </a:spcBef>
              <a:spcAft>
                <a:spcPts val="0"/>
              </a:spcAft>
              <a:buSzPts val="2700"/>
              <a:buNone/>
              <a:defRPr sz="2700"/>
            </a:lvl5pPr>
            <a:lvl6pPr lvl="5" algn="ctr">
              <a:lnSpc>
                <a:spcPct val="100000"/>
              </a:lnSpc>
              <a:spcBef>
                <a:spcPts val="0"/>
              </a:spcBef>
              <a:spcAft>
                <a:spcPts val="0"/>
              </a:spcAft>
              <a:buSzPts val="2700"/>
              <a:buNone/>
              <a:defRPr sz="2700"/>
            </a:lvl6pPr>
            <a:lvl7pPr lvl="6" algn="ctr">
              <a:lnSpc>
                <a:spcPct val="100000"/>
              </a:lnSpc>
              <a:spcBef>
                <a:spcPts val="0"/>
              </a:spcBef>
              <a:spcAft>
                <a:spcPts val="0"/>
              </a:spcAft>
              <a:buSzPts val="2700"/>
              <a:buNone/>
              <a:defRPr sz="2700"/>
            </a:lvl7pPr>
            <a:lvl8pPr lvl="7" algn="ctr">
              <a:lnSpc>
                <a:spcPct val="100000"/>
              </a:lnSpc>
              <a:spcBef>
                <a:spcPts val="0"/>
              </a:spcBef>
              <a:spcAft>
                <a:spcPts val="0"/>
              </a:spcAft>
              <a:buSzPts val="2700"/>
              <a:buNone/>
              <a:defRPr sz="2700"/>
            </a:lvl8pPr>
            <a:lvl9pPr lvl="8" algn="ctr">
              <a:lnSpc>
                <a:spcPct val="100000"/>
              </a:lnSpc>
              <a:spcBef>
                <a:spcPts val="0"/>
              </a:spcBef>
              <a:spcAft>
                <a:spcPts val="0"/>
              </a:spcAft>
              <a:buSzPts val="2700"/>
              <a:buNone/>
              <a:defRPr sz="2700"/>
            </a:lvl9pPr>
          </a:lstStyle>
          <a:p/>
        </p:txBody>
      </p:sp>
      <p:sp>
        <p:nvSpPr>
          <p:cNvPr id="39" name="Google Shape;39;p13"/>
          <p:cNvSpPr txBox="1"/>
          <p:nvPr>
            <p:ph idx="2" type="body"/>
          </p:nvPr>
        </p:nvSpPr>
        <p:spPr>
          <a:xfrm>
            <a:off x="5775715" y="1064257"/>
            <a:ext cx="4486500" cy="5431200"/>
          </a:xfrm>
          <a:prstGeom prst="rect">
            <a:avLst/>
          </a:prstGeom>
          <a:noFill/>
          <a:ln>
            <a:noFill/>
          </a:ln>
        </p:spPr>
        <p:txBody>
          <a:bodyPr anchorCtr="0" anchor="ctr" bIns="116050" lIns="116050" spcFirstLastPara="1" rIns="116050" wrap="square" tIns="116050">
            <a:normAutofit/>
          </a:bodyPr>
          <a:lstStyle>
            <a:lvl1pPr indent="-374650" lvl="0" marL="457200" algn="l">
              <a:lnSpc>
                <a:spcPct val="115000"/>
              </a:lnSpc>
              <a:spcBef>
                <a:spcPts val="0"/>
              </a:spcBef>
              <a:spcAft>
                <a:spcPts val="0"/>
              </a:spcAft>
              <a:buSzPts val="2300"/>
              <a:buChar char="●"/>
              <a:defRPr/>
            </a:lvl1pPr>
            <a:lvl2pPr indent="-342900" lvl="1" marL="914400" algn="l">
              <a:lnSpc>
                <a:spcPct val="115000"/>
              </a:lnSpc>
              <a:spcBef>
                <a:spcPts val="0"/>
              </a:spcBef>
              <a:spcAft>
                <a:spcPts val="0"/>
              </a:spcAft>
              <a:buSzPts val="1800"/>
              <a:buChar char="○"/>
              <a:defRPr/>
            </a:lvl2pPr>
            <a:lvl3pPr indent="-342900" lvl="2" marL="1371600" algn="l">
              <a:lnSpc>
                <a:spcPct val="115000"/>
              </a:lnSpc>
              <a:spcBef>
                <a:spcPts val="0"/>
              </a:spcBef>
              <a:spcAft>
                <a:spcPts val="0"/>
              </a:spcAft>
              <a:buSzPts val="1800"/>
              <a:buChar char="■"/>
              <a:defRPr/>
            </a:lvl3pPr>
            <a:lvl4pPr indent="-342900" lvl="3" marL="1828800" algn="l">
              <a:lnSpc>
                <a:spcPct val="115000"/>
              </a:lnSpc>
              <a:spcBef>
                <a:spcPts val="0"/>
              </a:spcBef>
              <a:spcAft>
                <a:spcPts val="0"/>
              </a:spcAft>
              <a:buSzPts val="1800"/>
              <a:buChar char="●"/>
              <a:defRPr/>
            </a:lvl4pPr>
            <a:lvl5pPr indent="-342900" lvl="4" marL="2286000" algn="l">
              <a:lnSpc>
                <a:spcPct val="115000"/>
              </a:lnSpc>
              <a:spcBef>
                <a:spcPts val="0"/>
              </a:spcBef>
              <a:spcAft>
                <a:spcPts val="0"/>
              </a:spcAft>
              <a:buSzPts val="1800"/>
              <a:buChar char="○"/>
              <a:defRPr/>
            </a:lvl5pPr>
            <a:lvl6pPr indent="-342900" lvl="5" marL="2743200" algn="l">
              <a:lnSpc>
                <a:spcPct val="115000"/>
              </a:lnSpc>
              <a:spcBef>
                <a:spcPts val="0"/>
              </a:spcBef>
              <a:spcAft>
                <a:spcPts val="0"/>
              </a:spcAft>
              <a:buSzPts val="1800"/>
              <a:buChar char="■"/>
              <a:defRPr/>
            </a:lvl6pPr>
            <a:lvl7pPr indent="-342900" lvl="6" marL="3200400" algn="l">
              <a:lnSpc>
                <a:spcPct val="115000"/>
              </a:lnSpc>
              <a:spcBef>
                <a:spcPts val="0"/>
              </a:spcBef>
              <a:spcAft>
                <a:spcPts val="0"/>
              </a:spcAft>
              <a:buSzPts val="1800"/>
              <a:buChar char="●"/>
              <a:defRPr/>
            </a:lvl7pPr>
            <a:lvl8pPr indent="-342900" lvl="7" marL="3657600" algn="l">
              <a:lnSpc>
                <a:spcPct val="115000"/>
              </a:lnSpc>
              <a:spcBef>
                <a:spcPts val="0"/>
              </a:spcBef>
              <a:spcAft>
                <a:spcPts val="0"/>
              </a:spcAft>
              <a:buSzPts val="1800"/>
              <a:buChar char="○"/>
              <a:defRPr/>
            </a:lvl8pPr>
            <a:lvl9pPr indent="-342900" lvl="8" marL="4114800" algn="l">
              <a:lnSpc>
                <a:spcPct val="115000"/>
              </a:lnSpc>
              <a:spcBef>
                <a:spcPts val="0"/>
              </a:spcBef>
              <a:spcAft>
                <a:spcPts val="0"/>
              </a:spcAft>
              <a:buSzPts val="1800"/>
              <a:buChar char="■"/>
              <a:defRPr/>
            </a:lvl9pPr>
          </a:lstStyle>
          <a:p/>
        </p:txBody>
      </p:sp>
      <p:sp>
        <p:nvSpPr>
          <p:cNvPr id="40" name="Google Shape;40;p13"/>
          <p:cNvSpPr txBox="1"/>
          <p:nvPr>
            <p:ph idx="12" type="sldNum"/>
          </p:nvPr>
        </p:nvSpPr>
        <p:spPr>
          <a:xfrm>
            <a:off x="9906772" y="6854072"/>
            <a:ext cx="641700" cy="578400"/>
          </a:xfrm>
          <a:prstGeom prst="rect">
            <a:avLst/>
          </a:prstGeom>
          <a:noFill/>
          <a:ln>
            <a:noFill/>
          </a:ln>
        </p:spPr>
        <p:txBody>
          <a:bodyPr anchorCtr="0" anchor="ctr" bIns="116050" lIns="116050" spcFirstLastPara="1" rIns="116050" wrap="square" tIns="116050">
            <a:norm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4"/>
          <p:cNvSpPr txBox="1"/>
          <p:nvPr>
            <p:ph idx="1" type="body"/>
          </p:nvPr>
        </p:nvSpPr>
        <p:spPr>
          <a:xfrm>
            <a:off x="364468" y="6218168"/>
            <a:ext cx="7014300" cy="889500"/>
          </a:xfrm>
          <a:prstGeom prst="rect">
            <a:avLst/>
          </a:prstGeom>
          <a:noFill/>
          <a:ln>
            <a:noFill/>
          </a:ln>
        </p:spPr>
        <p:txBody>
          <a:bodyPr anchorCtr="0" anchor="ctr" bIns="116050" lIns="116050" spcFirstLastPara="1" rIns="116050" wrap="square" tIns="116050">
            <a:normAutofit/>
          </a:bodyPr>
          <a:lstStyle>
            <a:lvl1pPr indent="-228600" lvl="0" marL="457200" algn="l">
              <a:lnSpc>
                <a:spcPct val="100000"/>
              </a:lnSpc>
              <a:spcBef>
                <a:spcPts val="0"/>
              </a:spcBef>
              <a:spcAft>
                <a:spcPts val="0"/>
              </a:spcAft>
              <a:buSzPts val="2300"/>
              <a:buNone/>
              <a:defRPr/>
            </a:lvl1pPr>
          </a:lstStyle>
          <a:p/>
        </p:txBody>
      </p:sp>
      <p:sp>
        <p:nvSpPr>
          <p:cNvPr id="43" name="Google Shape;43;p14"/>
          <p:cNvSpPr txBox="1"/>
          <p:nvPr>
            <p:ph idx="12" type="sldNum"/>
          </p:nvPr>
        </p:nvSpPr>
        <p:spPr>
          <a:xfrm>
            <a:off x="9906772" y="6854072"/>
            <a:ext cx="641700" cy="578400"/>
          </a:xfrm>
          <a:prstGeom prst="rect">
            <a:avLst/>
          </a:prstGeom>
          <a:noFill/>
          <a:ln>
            <a:noFill/>
          </a:ln>
        </p:spPr>
        <p:txBody>
          <a:bodyPr anchorCtr="0" anchor="ctr" bIns="116050" lIns="116050" spcFirstLastPara="1" rIns="116050" wrap="square" tIns="116050">
            <a:norm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5"/>
          <p:cNvSpPr txBox="1"/>
          <p:nvPr>
            <p:ph hasCustomPrompt="1" type="title"/>
          </p:nvPr>
        </p:nvSpPr>
        <p:spPr>
          <a:xfrm>
            <a:off x="364468" y="1625801"/>
            <a:ext cx="9963000" cy="2886000"/>
          </a:xfrm>
          <a:prstGeom prst="rect">
            <a:avLst/>
          </a:prstGeom>
          <a:noFill/>
          <a:ln>
            <a:noFill/>
          </a:ln>
        </p:spPr>
        <p:txBody>
          <a:bodyPr anchorCtr="0" anchor="b" bIns="116050" lIns="116050" spcFirstLastPara="1" rIns="116050" wrap="square" tIns="116050">
            <a:normAutofit/>
          </a:bodyPr>
          <a:lstStyle>
            <a:lvl1pPr lvl="0" algn="ctr">
              <a:lnSpc>
                <a:spcPct val="100000"/>
              </a:lnSpc>
              <a:spcBef>
                <a:spcPts val="0"/>
              </a:spcBef>
              <a:spcAft>
                <a:spcPts val="0"/>
              </a:spcAft>
              <a:buSzPts val="15200"/>
              <a:buNone/>
              <a:defRPr sz="15200"/>
            </a:lvl1pPr>
            <a:lvl2pPr lvl="1" algn="ctr">
              <a:lnSpc>
                <a:spcPct val="100000"/>
              </a:lnSpc>
              <a:spcBef>
                <a:spcPts val="0"/>
              </a:spcBef>
              <a:spcAft>
                <a:spcPts val="0"/>
              </a:spcAft>
              <a:buSzPts val="15200"/>
              <a:buNone/>
              <a:defRPr sz="15200"/>
            </a:lvl2pPr>
            <a:lvl3pPr lvl="2" algn="ctr">
              <a:lnSpc>
                <a:spcPct val="100000"/>
              </a:lnSpc>
              <a:spcBef>
                <a:spcPts val="0"/>
              </a:spcBef>
              <a:spcAft>
                <a:spcPts val="0"/>
              </a:spcAft>
              <a:buSzPts val="15200"/>
              <a:buNone/>
              <a:defRPr sz="15200"/>
            </a:lvl3pPr>
            <a:lvl4pPr lvl="3" algn="ctr">
              <a:lnSpc>
                <a:spcPct val="100000"/>
              </a:lnSpc>
              <a:spcBef>
                <a:spcPts val="0"/>
              </a:spcBef>
              <a:spcAft>
                <a:spcPts val="0"/>
              </a:spcAft>
              <a:buSzPts val="15200"/>
              <a:buNone/>
              <a:defRPr sz="15200"/>
            </a:lvl4pPr>
            <a:lvl5pPr lvl="4" algn="ctr">
              <a:lnSpc>
                <a:spcPct val="100000"/>
              </a:lnSpc>
              <a:spcBef>
                <a:spcPts val="0"/>
              </a:spcBef>
              <a:spcAft>
                <a:spcPts val="0"/>
              </a:spcAft>
              <a:buSzPts val="15200"/>
              <a:buNone/>
              <a:defRPr sz="15200"/>
            </a:lvl5pPr>
            <a:lvl6pPr lvl="5" algn="ctr">
              <a:lnSpc>
                <a:spcPct val="100000"/>
              </a:lnSpc>
              <a:spcBef>
                <a:spcPts val="0"/>
              </a:spcBef>
              <a:spcAft>
                <a:spcPts val="0"/>
              </a:spcAft>
              <a:buSzPts val="15200"/>
              <a:buNone/>
              <a:defRPr sz="15200"/>
            </a:lvl6pPr>
            <a:lvl7pPr lvl="6" algn="ctr">
              <a:lnSpc>
                <a:spcPct val="100000"/>
              </a:lnSpc>
              <a:spcBef>
                <a:spcPts val="0"/>
              </a:spcBef>
              <a:spcAft>
                <a:spcPts val="0"/>
              </a:spcAft>
              <a:buSzPts val="15200"/>
              <a:buNone/>
              <a:defRPr sz="15200"/>
            </a:lvl7pPr>
            <a:lvl8pPr lvl="7" algn="ctr">
              <a:lnSpc>
                <a:spcPct val="100000"/>
              </a:lnSpc>
              <a:spcBef>
                <a:spcPts val="0"/>
              </a:spcBef>
              <a:spcAft>
                <a:spcPts val="0"/>
              </a:spcAft>
              <a:buSzPts val="15200"/>
              <a:buNone/>
              <a:defRPr sz="15200"/>
            </a:lvl8pPr>
            <a:lvl9pPr lvl="8" algn="ctr">
              <a:lnSpc>
                <a:spcPct val="100000"/>
              </a:lnSpc>
              <a:spcBef>
                <a:spcPts val="0"/>
              </a:spcBef>
              <a:spcAft>
                <a:spcPts val="0"/>
              </a:spcAft>
              <a:buSzPts val="15200"/>
              <a:buNone/>
              <a:defRPr sz="15200"/>
            </a:lvl9pPr>
          </a:lstStyle>
          <a:p>
            <a:r>
              <a:t>xx%</a:t>
            </a:r>
          </a:p>
        </p:txBody>
      </p:sp>
      <p:sp>
        <p:nvSpPr>
          <p:cNvPr id="46" name="Google Shape;46;p15"/>
          <p:cNvSpPr txBox="1"/>
          <p:nvPr>
            <p:ph idx="1" type="body"/>
          </p:nvPr>
        </p:nvSpPr>
        <p:spPr>
          <a:xfrm>
            <a:off x="364468" y="4633192"/>
            <a:ext cx="9963000" cy="1911900"/>
          </a:xfrm>
          <a:prstGeom prst="rect">
            <a:avLst/>
          </a:prstGeom>
          <a:noFill/>
          <a:ln>
            <a:noFill/>
          </a:ln>
        </p:spPr>
        <p:txBody>
          <a:bodyPr anchorCtr="0" anchor="t" bIns="116050" lIns="116050" spcFirstLastPara="1" rIns="116050" wrap="square" tIns="116050">
            <a:normAutofit/>
          </a:bodyPr>
          <a:lstStyle>
            <a:lvl1pPr indent="-374650" lvl="0" marL="457200" algn="ctr">
              <a:lnSpc>
                <a:spcPct val="115000"/>
              </a:lnSpc>
              <a:spcBef>
                <a:spcPts val="0"/>
              </a:spcBef>
              <a:spcAft>
                <a:spcPts val="0"/>
              </a:spcAft>
              <a:buSzPts val="2300"/>
              <a:buChar char="●"/>
              <a:defRPr/>
            </a:lvl1pPr>
            <a:lvl2pPr indent="-342900" lvl="1" marL="914400" algn="ctr">
              <a:lnSpc>
                <a:spcPct val="115000"/>
              </a:lnSpc>
              <a:spcBef>
                <a:spcPts val="0"/>
              </a:spcBef>
              <a:spcAft>
                <a:spcPts val="0"/>
              </a:spcAft>
              <a:buSzPts val="1800"/>
              <a:buChar char="○"/>
              <a:defRPr/>
            </a:lvl2pPr>
            <a:lvl3pPr indent="-342900" lvl="2" marL="1371600" algn="ctr">
              <a:lnSpc>
                <a:spcPct val="115000"/>
              </a:lnSpc>
              <a:spcBef>
                <a:spcPts val="0"/>
              </a:spcBef>
              <a:spcAft>
                <a:spcPts val="0"/>
              </a:spcAft>
              <a:buSzPts val="1800"/>
              <a:buChar char="■"/>
              <a:defRPr/>
            </a:lvl3pPr>
            <a:lvl4pPr indent="-342900" lvl="3" marL="1828800" algn="ctr">
              <a:lnSpc>
                <a:spcPct val="115000"/>
              </a:lnSpc>
              <a:spcBef>
                <a:spcPts val="0"/>
              </a:spcBef>
              <a:spcAft>
                <a:spcPts val="0"/>
              </a:spcAft>
              <a:buSzPts val="1800"/>
              <a:buChar char="●"/>
              <a:defRPr/>
            </a:lvl4pPr>
            <a:lvl5pPr indent="-342900" lvl="4" marL="2286000" algn="ctr">
              <a:lnSpc>
                <a:spcPct val="115000"/>
              </a:lnSpc>
              <a:spcBef>
                <a:spcPts val="0"/>
              </a:spcBef>
              <a:spcAft>
                <a:spcPts val="0"/>
              </a:spcAft>
              <a:buSzPts val="1800"/>
              <a:buChar char="○"/>
              <a:defRPr/>
            </a:lvl5pPr>
            <a:lvl6pPr indent="-342900" lvl="5" marL="2743200" algn="ctr">
              <a:lnSpc>
                <a:spcPct val="115000"/>
              </a:lnSpc>
              <a:spcBef>
                <a:spcPts val="0"/>
              </a:spcBef>
              <a:spcAft>
                <a:spcPts val="0"/>
              </a:spcAft>
              <a:buSzPts val="1800"/>
              <a:buChar char="■"/>
              <a:defRPr/>
            </a:lvl6pPr>
            <a:lvl7pPr indent="-342900" lvl="6" marL="3200400" algn="ctr">
              <a:lnSpc>
                <a:spcPct val="115000"/>
              </a:lnSpc>
              <a:spcBef>
                <a:spcPts val="0"/>
              </a:spcBef>
              <a:spcAft>
                <a:spcPts val="0"/>
              </a:spcAft>
              <a:buSzPts val="1800"/>
              <a:buChar char="●"/>
              <a:defRPr/>
            </a:lvl7pPr>
            <a:lvl8pPr indent="-342900" lvl="7" marL="3657600" algn="ctr">
              <a:lnSpc>
                <a:spcPct val="115000"/>
              </a:lnSpc>
              <a:spcBef>
                <a:spcPts val="0"/>
              </a:spcBef>
              <a:spcAft>
                <a:spcPts val="0"/>
              </a:spcAft>
              <a:buSzPts val="1800"/>
              <a:buChar char="○"/>
              <a:defRPr/>
            </a:lvl8pPr>
            <a:lvl9pPr indent="-342900" lvl="8" marL="4114800" algn="ctr">
              <a:lnSpc>
                <a:spcPct val="115000"/>
              </a:lnSpc>
              <a:spcBef>
                <a:spcPts val="0"/>
              </a:spcBef>
              <a:spcAft>
                <a:spcPts val="0"/>
              </a:spcAft>
              <a:buSzPts val="1800"/>
              <a:buChar char="■"/>
              <a:defRPr/>
            </a:lvl9pPr>
          </a:lstStyle>
          <a:p/>
        </p:txBody>
      </p:sp>
      <p:sp>
        <p:nvSpPr>
          <p:cNvPr id="47" name="Google Shape;47;p15"/>
          <p:cNvSpPr txBox="1"/>
          <p:nvPr>
            <p:ph idx="12" type="sldNum"/>
          </p:nvPr>
        </p:nvSpPr>
        <p:spPr>
          <a:xfrm>
            <a:off x="9906772" y="6854072"/>
            <a:ext cx="641700" cy="578400"/>
          </a:xfrm>
          <a:prstGeom prst="rect">
            <a:avLst/>
          </a:prstGeom>
          <a:noFill/>
          <a:ln>
            <a:noFill/>
          </a:ln>
        </p:spPr>
        <p:txBody>
          <a:bodyPr anchorCtr="0" anchor="ctr" bIns="116050" lIns="116050" spcFirstLastPara="1" rIns="116050" wrap="square" tIns="116050">
            <a:norm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6"/>
          <p:cNvSpPr txBox="1"/>
          <p:nvPr>
            <p:ph idx="12" type="sldNum"/>
          </p:nvPr>
        </p:nvSpPr>
        <p:spPr>
          <a:xfrm>
            <a:off x="9906772" y="6854072"/>
            <a:ext cx="641700" cy="578400"/>
          </a:xfrm>
          <a:prstGeom prst="rect">
            <a:avLst/>
          </a:prstGeom>
          <a:noFill/>
          <a:ln>
            <a:noFill/>
          </a:ln>
        </p:spPr>
        <p:txBody>
          <a:bodyPr anchorCtr="0" anchor="ctr" bIns="116050" lIns="116050" spcFirstLastPara="1" rIns="116050" wrap="square" tIns="116050">
            <a:norm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5"/>
          <p:cNvSpPr txBox="1"/>
          <p:nvPr>
            <p:ph type="title"/>
          </p:nvPr>
        </p:nvSpPr>
        <p:spPr>
          <a:xfrm>
            <a:off x="364468" y="654105"/>
            <a:ext cx="9963000" cy="841800"/>
          </a:xfrm>
          <a:prstGeom prst="rect">
            <a:avLst/>
          </a:prstGeom>
          <a:noFill/>
          <a:ln>
            <a:noFill/>
          </a:ln>
        </p:spPr>
        <p:txBody>
          <a:bodyPr anchorCtr="0" anchor="t" bIns="116050" lIns="116050" spcFirstLastPara="1" rIns="116050" wrap="square" tIns="116050">
            <a:normAutofit/>
          </a:bodyPr>
          <a:lstStyle>
            <a:lvl1pPr lvl="0" marR="0" rtl="0" algn="l">
              <a:lnSpc>
                <a:spcPct val="100000"/>
              </a:lnSpc>
              <a:spcBef>
                <a:spcPts val="0"/>
              </a:spcBef>
              <a:spcAft>
                <a:spcPts val="0"/>
              </a:spcAft>
              <a:buClr>
                <a:schemeClr val="dk1"/>
              </a:buClr>
              <a:buSzPts val="3600"/>
              <a:buFont typeface="Arial"/>
              <a:buNone/>
              <a:defRPr b="0" i="0" sz="36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3600"/>
              <a:buFont typeface="Arial"/>
              <a:buNone/>
              <a:defRPr b="0" i="0" sz="36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3600"/>
              <a:buFont typeface="Arial"/>
              <a:buNone/>
              <a:defRPr b="0" i="0" sz="36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3600"/>
              <a:buFont typeface="Arial"/>
              <a:buNone/>
              <a:defRPr b="0" i="0" sz="36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3600"/>
              <a:buFont typeface="Arial"/>
              <a:buNone/>
              <a:defRPr b="0" i="0" sz="36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3600"/>
              <a:buFont typeface="Arial"/>
              <a:buNone/>
              <a:defRPr b="0" i="0" sz="36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3600"/>
              <a:buFont typeface="Arial"/>
              <a:buNone/>
              <a:defRPr b="0" i="0" sz="36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3600"/>
              <a:buFont typeface="Arial"/>
              <a:buNone/>
              <a:defRPr b="0" i="0" sz="36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3600"/>
              <a:buFont typeface="Arial"/>
              <a:buNone/>
              <a:defRPr b="0" i="0" sz="3600" u="none" cap="none" strike="noStrike">
                <a:solidFill>
                  <a:schemeClr val="dk1"/>
                </a:solidFill>
                <a:latin typeface="Arial"/>
                <a:ea typeface="Arial"/>
                <a:cs typeface="Arial"/>
                <a:sym typeface="Arial"/>
              </a:defRPr>
            </a:lvl9pPr>
          </a:lstStyle>
          <a:p/>
        </p:txBody>
      </p:sp>
      <p:sp>
        <p:nvSpPr>
          <p:cNvPr id="7" name="Google Shape;7;p5"/>
          <p:cNvSpPr txBox="1"/>
          <p:nvPr>
            <p:ph idx="1" type="body"/>
          </p:nvPr>
        </p:nvSpPr>
        <p:spPr>
          <a:xfrm>
            <a:off x="364468" y="1693927"/>
            <a:ext cx="9963000" cy="5021400"/>
          </a:xfrm>
          <a:prstGeom prst="rect">
            <a:avLst/>
          </a:prstGeom>
          <a:noFill/>
          <a:ln>
            <a:noFill/>
          </a:ln>
        </p:spPr>
        <p:txBody>
          <a:bodyPr anchorCtr="0" anchor="t" bIns="116050" lIns="116050" spcFirstLastPara="1" rIns="116050" wrap="square" tIns="116050">
            <a:normAutofit/>
          </a:bodyPr>
          <a:lstStyle>
            <a:lvl1pPr indent="-374650" lvl="0" marL="457200" marR="0" rtl="0" algn="l">
              <a:lnSpc>
                <a:spcPct val="115000"/>
              </a:lnSpc>
              <a:spcBef>
                <a:spcPts val="0"/>
              </a:spcBef>
              <a:spcAft>
                <a:spcPts val="0"/>
              </a:spcAft>
              <a:buClr>
                <a:schemeClr val="dk2"/>
              </a:buClr>
              <a:buSzPts val="2300"/>
              <a:buFont typeface="Arial"/>
              <a:buChar char="●"/>
              <a:defRPr b="0" i="0" sz="2300" u="none" cap="none" strike="noStrike">
                <a:solidFill>
                  <a:schemeClr val="dk2"/>
                </a:solidFill>
                <a:latin typeface="Arial"/>
                <a:ea typeface="Arial"/>
                <a:cs typeface="Arial"/>
                <a:sym typeface="Arial"/>
              </a:defRPr>
            </a:lvl1pPr>
            <a:lvl2pPr indent="-342900" lvl="1" marL="9144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2pPr>
            <a:lvl3pPr indent="-342900" lvl="2" marL="13716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3pPr>
            <a:lvl4pPr indent="-342900" lvl="3" marL="18288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4pPr>
            <a:lvl5pPr indent="-342900" lvl="4" marL="22860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5pPr>
            <a:lvl6pPr indent="-342900" lvl="5" marL="2743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6pPr>
            <a:lvl7pPr indent="-342900" lvl="6" marL="32004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7pPr>
            <a:lvl8pPr indent="-342900" lvl="7" marL="36576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8pPr>
            <a:lvl9pPr indent="-342900" lvl="8" marL="41148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9pPr>
          </a:lstStyle>
          <a:p/>
        </p:txBody>
      </p:sp>
      <p:sp>
        <p:nvSpPr>
          <p:cNvPr id="8" name="Google Shape;8;p5"/>
          <p:cNvSpPr txBox="1"/>
          <p:nvPr>
            <p:ph idx="12" type="sldNum"/>
          </p:nvPr>
        </p:nvSpPr>
        <p:spPr>
          <a:xfrm>
            <a:off x="9906772" y="6854072"/>
            <a:ext cx="641700" cy="578400"/>
          </a:xfrm>
          <a:prstGeom prst="rect">
            <a:avLst/>
          </a:prstGeom>
          <a:noFill/>
          <a:ln>
            <a:noFill/>
          </a:ln>
        </p:spPr>
        <p:txBody>
          <a:bodyPr anchorCtr="0" anchor="ctr" bIns="116050" lIns="116050" spcFirstLastPara="1" rIns="116050" wrap="square" tIns="116050">
            <a:normAutofit/>
          </a:bodyPr>
          <a:lstStyle>
            <a:lvl1pPr indent="0" lvl="0"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png"/><Relationship Id="rId4" Type="http://schemas.openxmlformats.org/officeDocument/2006/relationships/image" Target="../media/image1.png"/><Relationship Id="rId9" Type="http://schemas.openxmlformats.org/officeDocument/2006/relationships/image" Target="../media/image10.jpg"/><Relationship Id="rId5" Type="http://schemas.openxmlformats.org/officeDocument/2006/relationships/image" Target="../media/image17.png"/><Relationship Id="rId6" Type="http://schemas.openxmlformats.org/officeDocument/2006/relationships/image" Target="../media/image18.jpg"/><Relationship Id="rId7" Type="http://schemas.openxmlformats.org/officeDocument/2006/relationships/image" Target="../media/image19.jpg"/><Relationship Id="rId8" Type="http://schemas.openxmlformats.org/officeDocument/2006/relationships/image" Target="../media/image7.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5.jpg"/><Relationship Id="rId4" Type="http://schemas.openxmlformats.org/officeDocument/2006/relationships/image" Target="../media/image13.jpg"/><Relationship Id="rId9" Type="http://schemas.openxmlformats.org/officeDocument/2006/relationships/image" Target="../media/image2.jpg"/><Relationship Id="rId5" Type="http://schemas.openxmlformats.org/officeDocument/2006/relationships/image" Target="../media/image6.jpg"/><Relationship Id="rId6" Type="http://schemas.openxmlformats.org/officeDocument/2006/relationships/image" Target="../media/image22.jpg"/><Relationship Id="rId7" Type="http://schemas.openxmlformats.org/officeDocument/2006/relationships/image" Target="../media/image8.jpg"/><Relationship Id="rId8"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4.png"/><Relationship Id="rId4" Type="http://schemas.openxmlformats.org/officeDocument/2006/relationships/image" Target="../media/image11.jpg"/><Relationship Id="rId10" Type="http://schemas.openxmlformats.org/officeDocument/2006/relationships/image" Target="../media/image23.png"/><Relationship Id="rId9" Type="http://schemas.openxmlformats.org/officeDocument/2006/relationships/image" Target="../media/image14.png"/><Relationship Id="rId5" Type="http://schemas.openxmlformats.org/officeDocument/2006/relationships/image" Target="../media/image20.jpg"/><Relationship Id="rId6" Type="http://schemas.openxmlformats.org/officeDocument/2006/relationships/image" Target="../media/image25.jpg"/><Relationship Id="rId7" Type="http://schemas.openxmlformats.org/officeDocument/2006/relationships/image" Target="../media/image12.png"/><Relationship Id="rId8" Type="http://schemas.openxmlformats.org/officeDocument/2006/relationships/image" Target="../media/image9.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4.png"/><Relationship Id="rId4" Type="http://schemas.openxmlformats.org/officeDocument/2006/relationships/image" Target="../media/image21.jpg"/><Relationship Id="rId5" Type="http://schemas.openxmlformats.org/officeDocument/2006/relationships/image" Target="../media/image24.jpg"/><Relationship Id="rId6" Type="http://schemas.openxmlformats.org/officeDocument/2006/relationships/image" Target="../media/image16.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
          <p:cNvSpPr/>
          <p:nvPr/>
        </p:nvSpPr>
        <p:spPr>
          <a:xfrm>
            <a:off x="139500" y="507850"/>
            <a:ext cx="3406800" cy="4013400"/>
          </a:xfrm>
          <a:prstGeom prst="rect">
            <a:avLst/>
          </a:prstGeom>
          <a:solidFill>
            <a:schemeClr val="lt1"/>
          </a:solidFill>
          <a:ln cap="flat" cmpd="sng" w="19050">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dk1"/>
              </a:buClr>
              <a:buSzPts val="1100"/>
              <a:buFont typeface="Arial"/>
              <a:buNone/>
            </a:pPr>
            <a:r>
              <a:t/>
            </a:r>
            <a:endParaRPr b="1" i="0" sz="1100" u="sng"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t/>
            </a:r>
            <a:endParaRPr b="1" i="0" sz="1100" u="sng"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1" i="0" lang="en-GB" sz="1100" u="sng" cap="none" strike="noStrike">
                <a:solidFill>
                  <a:schemeClr val="dk1"/>
                </a:solidFill>
                <a:latin typeface="Arial"/>
                <a:ea typeface="Arial"/>
                <a:cs typeface="Arial"/>
                <a:sym typeface="Arial"/>
              </a:rPr>
              <a:t>Writing </a:t>
            </a:r>
            <a:endParaRPr b="1" i="0" sz="1100" u="sng"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t/>
            </a:r>
            <a:endParaRPr b="1" i="0" sz="1100" u="sng" cap="none" strike="noStrike">
              <a:solidFill>
                <a:srgbClr val="FF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en-GB" sz="1100" u="none" cap="none" strike="noStrike">
                <a:solidFill>
                  <a:schemeClr val="dk1"/>
                </a:solidFill>
                <a:latin typeface="Arial"/>
                <a:ea typeface="Arial"/>
                <a:cs typeface="Arial"/>
                <a:sym typeface="Arial"/>
              </a:rPr>
              <a:t>In our writing lessons we will be creating a fear story using the tale of Lucy and the Darkness as inspiration. As well as this the children will write an instruction text. This time they will use ‘how to trap a house elf’ as inspiration. </a:t>
            </a:r>
            <a:endParaRPr b="0" i="0" sz="11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t/>
            </a:r>
            <a:endParaRPr b="1" i="0" sz="1100" u="sng"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t/>
            </a:r>
            <a:endParaRPr b="1" i="0" sz="1100" u="sng"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t/>
            </a:r>
            <a:endParaRPr b="1" i="0" sz="1100" u="sng"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1" i="0" lang="en-GB" sz="1100" u="sng" cap="none" strike="noStrike">
                <a:solidFill>
                  <a:schemeClr val="dk1"/>
                </a:solidFill>
                <a:latin typeface="Arial"/>
                <a:ea typeface="Arial"/>
                <a:cs typeface="Arial"/>
                <a:sym typeface="Arial"/>
              </a:rPr>
              <a:t>Reading</a:t>
            </a:r>
            <a:endParaRPr b="1" i="0" sz="1100" u="sng"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t/>
            </a:r>
            <a:endParaRPr b="1" i="0" sz="1100" u="sng"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en-GB" sz="1100" u="none" cap="none" strike="noStrike">
                <a:solidFill>
                  <a:schemeClr val="dk1"/>
                </a:solidFill>
                <a:latin typeface="Arial"/>
                <a:ea typeface="Arial"/>
                <a:cs typeface="Arial"/>
                <a:sym typeface="Arial"/>
              </a:rPr>
              <a:t>For our whole class reading this term we are studying the book Journey to Jo’burg by Beverley Naidoo.  We will be having lots of discussions regarding the text as well as answering questions about it. It is a modern classic book, which is  about sibling love and responsibility set in South Africa. </a:t>
            </a:r>
            <a:endParaRPr b="1" i="0" sz="1100" u="sng" cap="none" strike="noStrike">
              <a:solidFill>
                <a:schemeClr val="dk1"/>
              </a:solidFill>
              <a:latin typeface="Arial"/>
              <a:ea typeface="Arial"/>
              <a:cs typeface="Arial"/>
              <a:sym typeface="Arial"/>
            </a:endParaRPr>
          </a:p>
        </p:txBody>
      </p:sp>
      <p:sp>
        <p:nvSpPr>
          <p:cNvPr id="55" name="Google Shape;55;p1"/>
          <p:cNvSpPr/>
          <p:nvPr/>
        </p:nvSpPr>
        <p:spPr>
          <a:xfrm>
            <a:off x="7145700" y="608825"/>
            <a:ext cx="3406800" cy="3912300"/>
          </a:xfrm>
          <a:prstGeom prst="rect">
            <a:avLst/>
          </a:prstGeom>
          <a:solidFill>
            <a:schemeClr val="lt1"/>
          </a:solidFill>
          <a:ln cap="flat" cmpd="sng" w="19050">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200"/>
              <a:buFont typeface="Arial"/>
              <a:buNone/>
            </a:pPr>
            <a:r>
              <a:rPr b="0" i="0" lang="en-GB" sz="1200" u="none" cap="none" strike="noStrike">
                <a:solidFill>
                  <a:schemeClr val="dk1"/>
                </a:solidFill>
                <a:latin typeface="Arial"/>
                <a:ea typeface="Arial"/>
                <a:cs typeface="Arial"/>
                <a:sym typeface="Arial"/>
              </a:rPr>
              <a:t> </a:t>
            </a:r>
            <a:r>
              <a:rPr b="1" i="0" lang="en-GB" sz="1200" u="sng" cap="none" strike="noStrike">
                <a:solidFill>
                  <a:schemeClr val="dk1"/>
                </a:solidFill>
                <a:latin typeface="Arial"/>
                <a:ea typeface="Arial"/>
                <a:cs typeface="Arial"/>
                <a:sym typeface="Arial"/>
              </a:rPr>
              <a:t>Maths</a:t>
            </a:r>
            <a:r>
              <a:rPr b="0" i="0" lang="en-GB" sz="1200" u="none" cap="none" strike="noStrike">
                <a:solidFill>
                  <a:schemeClr val="dk1"/>
                </a:solidFill>
                <a:latin typeface="Arial"/>
                <a:ea typeface="Arial"/>
                <a:cs typeface="Arial"/>
                <a:sym typeface="Arial"/>
              </a:rPr>
              <a:t> </a:t>
            </a:r>
            <a:endParaRPr b="0" i="0" sz="12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200"/>
              <a:buFont typeface="Arial"/>
              <a:buNone/>
            </a:pPr>
            <a:r>
              <a:t/>
            </a:r>
            <a:endParaRPr b="0" i="0" sz="15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en-GB" sz="1300" u="none" cap="none" strike="noStrike">
                <a:solidFill>
                  <a:schemeClr val="dk1"/>
                </a:solidFill>
                <a:latin typeface="Arial"/>
                <a:ea typeface="Arial"/>
                <a:cs typeface="Arial"/>
                <a:sym typeface="Arial"/>
              </a:rPr>
              <a:t>I</a:t>
            </a:r>
            <a:r>
              <a:rPr b="1" i="0" lang="en-GB" sz="1300" u="none" cap="none" strike="noStrike">
                <a:solidFill>
                  <a:schemeClr val="dk1"/>
                </a:solidFill>
                <a:latin typeface="Arial"/>
                <a:ea typeface="Arial"/>
                <a:cs typeface="Arial"/>
                <a:sym typeface="Arial"/>
              </a:rPr>
              <a:t>n maths this term, we will be building upon our knowledge of fractions, decimals, area and perimeter. Year sixes will also learn about basic algebra.</a:t>
            </a:r>
            <a:endParaRPr b="1" i="0" sz="13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t/>
            </a:r>
            <a:endParaRPr b="1" i="0" sz="13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t/>
            </a:r>
            <a:endParaRPr b="1" i="0" sz="13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1" i="0" lang="en-GB" sz="1300" u="none" cap="none" strike="noStrike">
                <a:solidFill>
                  <a:schemeClr val="dk1"/>
                </a:solidFill>
                <a:latin typeface="Arial"/>
                <a:ea typeface="Arial"/>
                <a:cs typeface="Arial"/>
                <a:sym typeface="Arial"/>
              </a:rPr>
              <a:t>As always, there will be lots of practise of times tables as knowing these is beneficial to all areas of the maths curriculum. We recommend that you continue this at home using TTR or just oral practice.</a:t>
            </a:r>
            <a:endParaRPr b="1" i="0" sz="13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t/>
            </a:r>
            <a:endParaRPr b="0" i="0" sz="1200" u="none" cap="none" strike="noStrike">
              <a:solidFill>
                <a:schemeClr val="dk1"/>
              </a:solidFill>
              <a:latin typeface="Arial"/>
              <a:ea typeface="Arial"/>
              <a:cs typeface="Arial"/>
              <a:sym typeface="Arial"/>
            </a:endParaRPr>
          </a:p>
        </p:txBody>
      </p:sp>
      <p:sp>
        <p:nvSpPr>
          <p:cNvPr id="56" name="Google Shape;56;p1"/>
          <p:cNvSpPr/>
          <p:nvPr/>
        </p:nvSpPr>
        <p:spPr>
          <a:xfrm>
            <a:off x="3642600" y="1893075"/>
            <a:ext cx="3406800" cy="2628000"/>
          </a:xfrm>
          <a:prstGeom prst="rect">
            <a:avLst/>
          </a:prstGeom>
          <a:solidFill>
            <a:schemeClr val="lt1"/>
          </a:solidFill>
          <a:ln cap="flat" cmpd="sng" w="19050">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0" lvl="0" marL="0" marR="0" rtl="0" algn="ctr">
              <a:lnSpc>
                <a:spcPct val="100000"/>
              </a:lnSpc>
              <a:spcBef>
                <a:spcPts val="1200"/>
              </a:spcBef>
              <a:spcAft>
                <a:spcPts val="0"/>
              </a:spcAft>
              <a:buClr>
                <a:srgbClr val="000000"/>
              </a:buClr>
              <a:buSzPts val="1100"/>
              <a:buFont typeface="Arial"/>
              <a:buNone/>
            </a:pPr>
            <a:r>
              <a:rPr b="1" i="0" lang="en-GB" sz="1100" u="sng" cap="none" strike="noStrike">
                <a:solidFill>
                  <a:schemeClr val="dk1"/>
                </a:solidFill>
                <a:latin typeface="Arial"/>
                <a:ea typeface="Arial"/>
                <a:cs typeface="Arial"/>
                <a:sym typeface="Arial"/>
              </a:rPr>
              <a:t>Message from your teachers</a:t>
            </a:r>
            <a:endParaRPr b="1" i="0" sz="1100" u="sng" cap="none" strike="noStrike">
              <a:solidFill>
                <a:schemeClr val="dk1"/>
              </a:solidFill>
              <a:latin typeface="Arial"/>
              <a:ea typeface="Arial"/>
              <a:cs typeface="Arial"/>
              <a:sym typeface="Arial"/>
            </a:endParaRPr>
          </a:p>
          <a:p>
            <a:pPr indent="0" lvl="0" marL="0" marR="0" rtl="0" algn="ctr">
              <a:lnSpc>
                <a:spcPct val="100000"/>
              </a:lnSpc>
              <a:spcBef>
                <a:spcPts val="1200"/>
              </a:spcBef>
              <a:spcAft>
                <a:spcPts val="0"/>
              </a:spcAft>
              <a:buClr>
                <a:srgbClr val="000000"/>
              </a:buClr>
              <a:buSzPts val="1100"/>
              <a:buFont typeface="Arial"/>
              <a:buNone/>
            </a:pPr>
            <a:r>
              <a:rPr b="0" i="0" lang="en-GB" sz="1100" u="none" cap="none" strike="noStrike">
                <a:solidFill>
                  <a:schemeClr val="dk1"/>
                </a:solidFill>
                <a:latin typeface="Arial"/>
                <a:ea typeface="Arial"/>
                <a:cs typeface="Arial"/>
                <a:sym typeface="Arial"/>
              </a:rPr>
              <a:t>Welcome back - we hope you have had a wonderful break, and are ready to come back refreshed and ready to learn!.  </a:t>
            </a:r>
            <a:endParaRPr b="0" i="0" sz="1100" u="none" cap="none" strike="noStrike">
              <a:solidFill>
                <a:schemeClr val="dk1"/>
              </a:solidFill>
              <a:latin typeface="Arial"/>
              <a:ea typeface="Arial"/>
              <a:cs typeface="Arial"/>
              <a:sym typeface="Arial"/>
            </a:endParaRPr>
          </a:p>
          <a:p>
            <a:pPr indent="0" lvl="0" marL="0" marR="0" rtl="0" algn="ctr">
              <a:lnSpc>
                <a:spcPct val="100000"/>
              </a:lnSpc>
              <a:spcBef>
                <a:spcPts val="1200"/>
              </a:spcBef>
              <a:spcAft>
                <a:spcPts val="0"/>
              </a:spcAft>
              <a:buClr>
                <a:srgbClr val="000000"/>
              </a:buClr>
              <a:buSzPts val="1100"/>
              <a:buFont typeface="Arial"/>
              <a:buNone/>
            </a:pPr>
            <a:r>
              <a:rPr b="0" i="0" lang="en-GB" sz="1100" u="none" cap="none" strike="noStrike">
                <a:solidFill>
                  <a:schemeClr val="dk1"/>
                </a:solidFill>
                <a:latin typeface="Arial"/>
                <a:ea typeface="Arial"/>
                <a:cs typeface="Arial"/>
                <a:sym typeface="Arial"/>
              </a:rPr>
              <a:t>This newsletter provides you with some useful information about the areas that our Year 5 &amp; 6 children will be covering over the coming few weeks. We have a busy term ahead! If you have any concerns or queries please do not hesitate to contact your child’s class teacher either via email or at the end of the school day. Many thanks.</a:t>
            </a:r>
            <a:endParaRPr b="0" i="0" sz="1100" u="none" cap="none" strike="noStrike">
              <a:solidFill>
                <a:schemeClr val="dk1"/>
              </a:solidFill>
              <a:latin typeface="Arial"/>
              <a:ea typeface="Arial"/>
              <a:cs typeface="Arial"/>
              <a:sym typeface="Arial"/>
            </a:endParaRPr>
          </a:p>
          <a:p>
            <a:pPr indent="0" lvl="0" marL="0" marR="0" rtl="0" algn="ctr">
              <a:lnSpc>
                <a:spcPct val="100000"/>
              </a:lnSpc>
              <a:spcBef>
                <a:spcPts val="1200"/>
              </a:spcBef>
              <a:spcAft>
                <a:spcPts val="0"/>
              </a:spcAft>
              <a:buClr>
                <a:srgbClr val="000000"/>
              </a:buClr>
              <a:buSzPts val="1100"/>
              <a:buFont typeface="Arial"/>
              <a:buNone/>
            </a:pPr>
            <a:r>
              <a:rPr b="0" i="0" lang="en-GB" sz="1100" u="none" cap="none" strike="noStrike">
                <a:solidFill>
                  <a:schemeClr val="dk1"/>
                </a:solidFill>
                <a:latin typeface="Arial"/>
                <a:ea typeface="Arial"/>
                <a:cs typeface="Arial"/>
                <a:sym typeface="Arial"/>
              </a:rPr>
              <a:t>Miss Booth, Mr Horsley, Mrs Raisin and Mr Walker</a:t>
            </a:r>
            <a:endParaRPr b="0" i="0" sz="1100" u="none" cap="none" strike="noStrike">
              <a:solidFill>
                <a:schemeClr val="dk1"/>
              </a:solidFill>
              <a:latin typeface="Arial"/>
              <a:ea typeface="Arial"/>
              <a:cs typeface="Arial"/>
              <a:sym typeface="Arial"/>
            </a:endParaRPr>
          </a:p>
        </p:txBody>
      </p:sp>
      <p:sp>
        <p:nvSpPr>
          <p:cNvPr id="57" name="Google Shape;57;p1"/>
          <p:cNvSpPr/>
          <p:nvPr/>
        </p:nvSpPr>
        <p:spPr>
          <a:xfrm>
            <a:off x="139500" y="4726025"/>
            <a:ext cx="3406800" cy="2571600"/>
          </a:xfrm>
          <a:prstGeom prst="rect">
            <a:avLst/>
          </a:prstGeom>
          <a:solidFill>
            <a:schemeClr val="lt1"/>
          </a:solidFill>
          <a:ln cap="flat" cmpd="sng" w="19050">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0" lvl="0" marL="0" marR="0" rtl="0" algn="ctr">
              <a:lnSpc>
                <a:spcPct val="115000"/>
              </a:lnSpc>
              <a:spcBef>
                <a:spcPts val="1200"/>
              </a:spcBef>
              <a:spcAft>
                <a:spcPts val="0"/>
              </a:spcAft>
              <a:buClr>
                <a:srgbClr val="000000"/>
              </a:buClr>
              <a:buSzPts val="1100"/>
              <a:buFont typeface="Arial"/>
              <a:buNone/>
            </a:pPr>
            <a:r>
              <a:rPr b="1" i="0" lang="en-GB" sz="1100" u="sng" cap="none" strike="noStrike">
                <a:solidFill>
                  <a:schemeClr val="dk1"/>
                </a:solidFill>
                <a:latin typeface="Arial"/>
                <a:ea typeface="Arial"/>
                <a:cs typeface="Arial"/>
                <a:sym typeface="Arial"/>
              </a:rPr>
              <a:t>Computing</a:t>
            </a:r>
            <a:endParaRPr b="1" i="0" sz="1100" u="sng" cap="none" strike="noStrike">
              <a:solidFill>
                <a:schemeClr val="dk1"/>
              </a:solidFill>
              <a:latin typeface="Arial"/>
              <a:ea typeface="Arial"/>
              <a:cs typeface="Arial"/>
              <a:sym typeface="Arial"/>
            </a:endParaRPr>
          </a:p>
          <a:p>
            <a:pPr indent="0" lvl="0" marL="0" marR="0" rtl="0" algn="l">
              <a:lnSpc>
                <a:spcPct val="115000"/>
              </a:lnSpc>
              <a:spcBef>
                <a:spcPts val="1200"/>
              </a:spcBef>
              <a:spcAft>
                <a:spcPts val="1200"/>
              </a:spcAft>
              <a:buClr>
                <a:schemeClr val="dk1"/>
              </a:buClr>
              <a:buSzPts val="1100"/>
              <a:buFont typeface="Arial"/>
              <a:buNone/>
            </a:pPr>
            <a:r>
              <a:rPr b="0" i="0" lang="en-GB" sz="1100" u="none" cap="none" strike="noStrike">
                <a:solidFill>
                  <a:schemeClr val="dk1"/>
                </a:solidFill>
                <a:latin typeface="Arial"/>
                <a:ea typeface="Arial"/>
                <a:cs typeface="Arial"/>
                <a:sym typeface="Arial"/>
              </a:rPr>
              <a:t>In computing this term, children will be looking at creating their own webpage. The children will look at a variety of different websites and analysing them. Children will then have a chance to design their own. </a:t>
            </a:r>
            <a:endParaRPr b="0" i="0" sz="1200" u="none" cap="none" strike="noStrike">
              <a:solidFill>
                <a:schemeClr val="dk1"/>
              </a:solidFill>
              <a:latin typeface="Arial"/>
              <a:ea typeface="Arial"/>
              <a:cs typeface="Arial"/>
              <a:sym typeface="Arial"/>
            </a:endParaRPr>
          </a:p>
        </p:txBody>
      </p:sp>
      <p:sp>
        <p:nvSpPr>
          <p:cNvPr id="58" name="Google Shape;58;p1"/>
          <p:cNvSpPr/>
          <p:nvPr/>
        </p:nvSpPr>
        <p:spPr>
          <a:xfrm>
            <a:off x="7159080" y="4726025"/>
            <a:ext cx="3406800" cy="2571600"/>
          </a:xfrm>
          <a:prstGeom prst="rect">
            <a:avLst/>
          </a:prstGeom>
          <a:solidFill>
            <a:schemeClr val="lt1"/>
          </a:solidFill>
          <a:ln cap="flat" cmpd="sng" w="19050">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0" lvl="0" marL="0" marR="0" rtl="0" algn="ctr">
              <a:lnSpc>
                <a:spcPct val="115000"/>
              </a:lnSpc>
              <a:spcBef>
                <a:spcPts val="1200"/>
              </a:spcBef>
              <a:spcAft>
                <a:spcPts val="0"/>
              </a:spcAft>
              <a:buClr>
                <a:schemeClr val="dk1"/>
              </a:buClr>
              <a:buSzPts val="1100"/>
              <a:buFont typeface="Arial"/>
              <a:buNone/>
            </a:pPr>
            <a:r>
              <a:rPr b="1" i="0" lang="en-GB" sz="1100" u="sng" cap="none" strike="noStrike">
                <a:solidFill>
                  <a:schemeClr val="dk1"/>
                </a:solidFill>
                <a:latin typeface="Arial"/>
                <a:ea typeface="Arial"/>
                <a:cs typeface="Arial"/>
                <a:sym typeface="Arial"/>
              </a:rPr>
              <a:t>Religious Education</a:t>
            </a:r>
            <a:endParaRPr b="1" i="0" sz="1100" u="sng" cap="none" strike="noStrike">
              <a:solidFill>
                <a:schemeClr val="dk1"/>
              </a:solidFill>
              <a:latin typeface="Arial"/>
              <a:ea typeface="Arial"/>
              <a:cs typeface="Arial"/>
              <a:sym typeface="Arial"/>
            </a:endParaRPr>
          </a:p>
          <a:p>
            <a:pPr indent="0" lvl="0" marL="0" marR="0" rtl="0" algn="l">
              <a:lnSpc>
                <a:spcPct val="115000"/>
              </a:lnSpc>
              <a:spcBef>
                <a:spcPts val="1200"/>
              </a:spcBef>
              <a:spcAft>
                <a:spcPts val="0"/>
              </a:spcAft>
              <a:buClr>
                <a:schemeClr val="dk1"/>
              </a:buClr>
              <a:buSzPts val="1100"/>
              <a:buFont typeface="Arial"/>
              <a:buNone/>
            </a:pPr>
            <a:r>
              <a:rPr b="0" i="0" lang="en-GB" sz="1200" u="none" cap="none" strike="noStrike">
                <a:solidFill>
                  <a:schemeClr val="dk1"/>
                </a:solidFill>
                <a:latin typeface="Arial"/>
                <a:ea typeface="Arial"/>
                <a:cs typeface="Arial"/>
                <a:sym typeface="Arial"/>
              </a:rPr>
              <a:t>The theme within RE lessons this half term is ‘Living a Faith’. Within this we will explore our sense of identity, and think about how different people of different  religions live in a way that reflects their believes. </a:t>
            </a:r>
            <a:endParaRPr b="0" i="0" sz="1200" u="none" cap="none" strike="noStrike">
              <a:solidFill>
                <a:schemeClr val="dk1"/>
              </a:solidFill>
              <a:latin typeface="Arial"/>
              <a:ea typeface="Arial"/>
              <a:cs typeface="Arial"/>
              <a:sym typeface="Arial"/>
            </a:endParaRPr>
          </a:p>
          <a:p>
            <a:pPr indent="0" lvl="0" marL="0" marR="0" rtl="0" algn="l">
              <a:lnSpc>
                <a:spcPct val="115000"/>
              </a:lnSpc>
              <a:spcBef>
                <a:spcPts val="1200"/>
              </a:spcBef>
              <a:spcAft>
                <a:spcPts val="1200"/>
              </a:spcAft>
              <a:buClr>
                <a:schemeClr val="dk1"/>
              </a:buClr>
              <a:buSzPts val="1100"/>
              <a:buFont typeface="Arial"/>
              <a:buNone/>
            </a:pPr>
            <a:r>
              <a:rPr b="0" i="0" lang="en-GB" sz="1200" u="none" cap="none" strike="noStrike">
                <a:solidFill>
                  <a:schemeClr val="dk1"/>
                </a:solidFill>
                <a:latin typeface="Arial"/>
                <a:ea typeface="Arial"/>
                <a:cs typeface="Arial"/>
                <a:sym typeface="Arial"/>
              </a:rPr>
              <a:t>After half term we will be learning about Easter, learning about what Christians believe in terms of the Easter story, and the meaning of Easter celebrations. </a:t>
            </a:r>
            <a:endParaRPr b="0" i="0" sz="1200" u="none" cap="none" strike="noStrike">
              <a:solidFill>
                <a:schemeClr val="dk1"/>
              </a:solidFill>
              <a:latin typeface="Arial"/>
              <a:ea typeface="Arial"/>
              <a:cs typeface="Arial"/>
              <a:sym typeface="Arial"/>
            </a:endParaRPr>
          </a:p>
        </p:txBody>
      </p:sp>
      <p:sp>
        <p:nvSpPr>
          <p:cNvPr id="59" name="Google Shape;59;p1"/>
          <p:cNvSpPr/>
          <p:nvPr/>
        </p:nvSpPr>
        <p:spPr>
          <a:xfrm>
            <a:off x="3642600" y="4726025"/>
            <a:ext cx="3406800" cy="2571600"/>
          </a:xfrm>
          <a:prstGeom prst="rect">
            <a:avLst/>
          </a:prstGeom>
          <a:solidFill>
            <a:schemeClr val="lt1"/>
          </a:solidFill>
          <a:ln cap="flat" cmpd="sng" w="19050">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0" lvl="0" marL="0" marR="0" rtl="0" algn="ctr">
              <a:lnSpc>
                <a:spcPct val="115000"/>
              </a:lnSpc>
              <a:spcBef>
                <a:spcPts val="1200"/>
              </a:spcBef>
              <a:spcAft>
                <a:spcPts val="0"/>
              </a:spcAft>
              <a:buClr>
                <a:schemeClr val="dk1"/>
              </a:buClr>
              <a:buSzPts val="1100"/>
              <a:buFont typeface="Arial"/>
              <a:buNone/>
            </a:pPr>
            <a:r>
              <a:rPr b="1" i="0" lang="en-GB" sz="1100" u="sng" cap="none" strike="noStrike">
                <a:solidFill>
                  <a:schemeClr val="dk1"/>
                </a:solidFill>
                <a:latin typeface="Arial"/>
                <a:ea typeface="Arial"/>
                <a:cs typeface="Arial"/>
                <a:sym typeface="Arial"/>
              </a:rPr>
              <a:t>Home Learning</a:t>
            </a:r>
            <a:endParaRPr b="1" i="0" sz="1100" u="sng" cap="none" strike="noStrike">
              <a:solidFill>
                <a:schemeClr val="dk1"/>
              </a:solidFill>
              <a:latin typeface="Arial"/>
              <a:ea typeface="Arial"/>
              <a:cs typeface="Arial"/>
              <a:sym typeface="Arial"/>
            </a:endParaRPr>
          </a:p>
          <a:p>
            <a:pPr indent="0" lvl="0" marL="0" marR="0" rtl="0" algn="l">
              <a:lnSpc>
                <a:spcPct val="115000"/>
              </a:lnSpc>
              <a:spcBef>
                <a:spcPts val="1200"/>
              </a:spcBef>
              <a:spcAft>
                <a:spcPts val="0"/>
              </a:spcAft>
              <a:buClr>
                <a:schemeClr val="dk1"/>
              </a:buClr>
              <a:buSzPts val="1100"/>
              <a:buFont typeface="Arial"/>
              <a:buNone/>
            </a:pPr>
            <a:r>
              <a:rPr b="0" i="0" lang="en-GB" sz="1000" u="none" cap="none" strike="noStrike">
                <a:solidFill>
                  <a:schemeClr val="dk1"/>
                </a:solidFill>
                <a:latin typeface="Arial"/>
                <a:ea typeface="Arial"/>
                <a:cs typeface="Arial"/>
                <a:sym typeface="Arial"/>
              </a:rPr>
              <a:t>All home learning is now set on the Doodle Learning website. The tasks are set by your class teacher, but are suited to the child’s level - please do not give too much support on this, as this may make the work harder than it should be!</a:t>
            </a:r>
            <a:endParaRPr b="0" i="0" sz="1000" u="none" cap="none" strike="noStrike">
              <a:solidFill>
                <a:schemeClr val="dk1"/>
              </a:solidFill>
              <a:latin typeface="Arial"/>
              <a:ea typeface="Arial"/>
              <a:cs typeface="Arial"/>
              <a:sym typeface="Arial"/>
            </a:endParaRPr>
          </a:p>
          <a:p>
            <a:pPr indent="0" lvl="0" marL="0" marR="0" rtl="0" algn="l">
              <a:lnSpc>
                <a:spcPct val="115000"/>
              </a:lnSpc>
              <a:spcBef>
                <a:spcPts val="1200"/>
              </a:spcBef>
              <a:spcAft>
                <a:spcPts val="1200"/>
              </a:spcAft>
              <a:buClr>
                <a:schemeClr val="dk1"/>
              </a:buClr>
              <a:buSzPts val="1100"/>
              <a:buFont typeface="Arial"/>
              <a:buNone/>
            </a:pPr>
            <a:r>
              <a:rPr b="0" i="0" lang="en-GB" sz="1000" u="none" cap="none" strike="noStrike">
                <a:solidFill>
                  <a:schemeClr val="dk1"/>
                </a:solidFill>
                <a:latin typeface="Arial"/>
                <a:ea typeface="Arial"/>
                <a:cs typeface="Arial"/>
                <a:sym typeface="Arial"/>
              </a:rPr>
              <a:t>We also expect children to be reading for pleasure at home as much as possible, preferably a minimum of 3 times per week. This does not need to be recorded, but will benefit them significantly academically. Pupils also have access to the Reading Plus website. </a:t>
            </a:r>
            <a:endParaRPr b="0" i="0" sz="1000" u="none" cap="none" strike="noStrike">
              <a:solidFill>
                <a:schemeClr val="dk1"/>
              </a:solidFill>
              <a:latin typeface="Arial"/>
              <a:ea typeface="Arial"/>
              <a:cs typeface="Arial"/>
              <a:sym typeface="Arial"/>
            </a:endParaRPr>
          </a:p>
        </p:txBody>
      </p:sp>
      <p:pic>
        <p:nvPicPr>
          <p:cNvPr id="60" name="Google Shape;60;p1"/>
          <p:cNvPicPr preferRelativeResize="0"/>
          <p:nvPr/>
        </p:nvPicPr>
        <p:blipFill rotWithShape="1">
          <a:blip r:embed="rId3">
            <a:alphaModFix/>
          </a:blip>
          <a:srcRect b="0" l="0" r="0" t="0"/>
          <a:stretch/>
        </p:blipFill>
        <p:spPr>
          <a:xfrm>
            <a:off x="4725400" y="643817"/>
            <a:ext cx="1241200" cy="1221033"/>
          </a:xfrm>
          <a:prstGeom prst="rect">
            <a:avLst/>
          </a:prstGeom>
          <a:noFill/>
          <a:ln>
            <a:noFill/>
          </a:ln>
        </p:spPr>
      </p:pic>
      <p:sp>
        <p:nvSpPr>
          <p:cNvPr id="61" name="Google Shape;61;p1"/>
          <p:cNvSpPr txBox="1"/>
          <p:nvPr/>
        </p:nvSpPr>
        <p:spPr>
          <a:xfrm>
            <a:off x="1627301" y="438867"/>
            <a:ext cx="10347900" cy="615600"/>
          </a:xfrm>
          <a:prstGeom prst="rect">
            <a:avLst/>
          </a:prstGeom>
          <a:noFill/>
          <a:ln>
            <a:noFill/>
          </a:ln>
        </p:spPr>
        <p:txBody>
          <a:bodyPr anchorCtr="0" anchor="t" bIns="91425" lIns="91425" spcFirstLastPara="1" rIns="91425" wrap="square" tIns="91425">
            <a:spAutoFit/>
          </a:bodyPr>
          <a:lstStyle/>
          <a:p>
            <a:pPr indent="0" lvl="0" marL="0" marR="0" rtl="0" algn="ctr">
              <a:lnSpc>
                <a:spcPct val="115000"/>
              </a:lnSpc>
              <a:spcBef>
                <a:spcPts val="6600"/>
              </a:spcBef>
              <a:spcAft>
                <a:spcPts val="6600"/>
              </a:spcAft>
              <a:buClr>
                <a:srgbClr val="000000"/>
              </a:buClr>
              <a:buSzPts val="2800"/>
              <a:buFont typeface="Arial"/>
              <a:buNone/>
            </a:pPr>
            <a:r>
              <a:rPr b="0" i="0" lang="en-GB" sz="2800" u="none" cap="none" strike="noStrike">
                <a:solidFill>
                  <a:schemeClr val="dk1"/>
                </a:solidFill>
                <a:latin typeface="Calibri"/>
                <a:ea typeface="Calibri"/>
                <a:cs typeface="Calibri"/>
                <a:sym typeface="Calibri"/>
              </a:rPr>
              <a:t>Year 5 &amp; 6 Curriculum Newsletter Spring Term 2026</a:t>
            </a:r>
            <a:endParaRPr b="0" i="0" sz="6600" u="none" cap="none" strike="noStrike">
              <a:solidFill>
                <a:schemeClr val="dk1"/>
              </a:solidFill>
              <a:latin typeface="Arial"/>
              <a:ea typeface="Arial"/>
              <a:cs typeface="Arial"/>
              <a:sym typeface="Arial"/>
            </a:endParaRPr>
          </a:p>
        </p:txBody>
      </p:sp>
      <p:pic>
        <p:nvPicPr>
          <p:cNvPr id="62" name="Google Shape;62;p1"/>
          <p:cNvPicPr preferRelativeResize="0"/>
          <p:nvPr/>
        </p:nvPicPr>
        <p:blipFill rotWithShape="1">
          <a:blip r:embed="rId4">
            <a:alphaModFix/>
          </a:blip>
          <a:srcRect b="0" l="0" r="0" t="0"/>
          <a:stretch/>
        </p:blipFill>
        <p:spPr>
          <a:xfrm>
            <a:off x="9343150" y="3565475"/>
            <a:ext cx="864450" cy="864450"/>
          </a:xfrm>
          <a:prstGeom prst="rect">
            <a:avLst/>
          </a:prstGeom>
          <a:noFill/>
          <a:ln cap="flat" cmpd="sng" w="19050">
            <a:solidFill>
              <a:schemeClr val="dk1"/>
            </a:solidFill>
            <a:prstDash val="solid"/>
            <a:round/>
            <a:headEnd len="sm" w="sm" type="none"/>
            <a:tailEnd len="sm" w="sm" type="none"/>
          </a:ln>
        </p:spPr>
      </p:pic>
      <p:pic>
        <p:nvPicPr>
          <p:cNvPr id="63" name="Google Shape;63;p1"/>
          <p:cNvPicPr preferRelativeResize="0"/>
          <p:nvPr/>
        </p:nvPicPr>
        <p:blipFill rotWithShape="1">
          <a:blip r:embed="rId5">
            <a:alphaModFix/>
          </a:blip>
          <a:srcRect b="0" l="0" r="0" t="0"/>
          <a:stretch/>
        </p:blipFill>
        <p:spPr>
          <a:xfrm>
            <a:off x="6553102" y="4726025"/>
            <a:ext cx="496299" cy="428526"/>
          </a:xfrm>
          <a:prstGeom prst="rect">
            <a:avLst/>
          </a:prstGeom>
          <a:noFill/>
          <a:ln>
            <a:noFill/>
          </a:ln>
        </p:spPr>
      </p:pic>
      <p:pic>
        <p:nvPicPr>
          <p:cNvPr descr="Woman writing something on notebook (Provided by Getty Images)" id="64" name="Google Shape;64;p1"/>
          <p:cNvPicPr preferRelativeResize="0"/>
          <p:nvPr/>
        </p:nvPicPr>
        <p:blipFill rotWithShape="1">
          <a:blip r:embed="rId6">
            <a:alphaModFix/>
          </a:blip>
          <a:srcRect b="0" l="0" r="0" t="0"/>
          <a:stretch/>
        </p:blipFill>
        <p:spPr>
          <a:xfrm>
            <a:off x="2485350" y="608825"/>
            <a:ext cx="864440" cy="577000"/>
          </a:xfrm>
          <a:prstGeom prst="rect">
            <a:avLst/>
          </a:prstGeom>
          <a:solidFill>
            <a:schemeClr val="lt1"/>
          </a:solidFill>
          <a:ln cap="flat" cmpd="sng" w="19050">
            <a:solidFill>
              <a:schemeClr val="dk1"/>
            </a:solidFill>
            <a:prstDash val="solid"/>
            <a:round/>
            <a:headEnd len="sm" w="sm" type="none"/>
            <a:tailEnd len="sm" w="sm" type="none"/>
          </a:ln>
        </p:spPr>
      </p:pic>
      <p:pic>
        <p:nvPicPr>
          <p:cNvPr descr="Woman reading a book (Provided by Getty Images)" id="65" name="Google Shape;65;p1"/>
          <p:cNvPicPr preferRelativeResize="0"/>
          <p:nvPr/>
        </p:nvPicPr>
        <p:blipFill rotWithShape="1">
          <a:blip r:embed="rId7">
            <a:alphaModFix/>
          </a:blip>
          <a:srcRect b="0" l="0" r="0" t="0"/>
          <a:stretch/>
        </p:blipFill>
        <p:spPr>
          <a:xfrm>
            <a:off x="2743188" y="2300287"/>
            <a:ext cx="675108" cy="428526"/>
          </a:xfrm>
          <a:prstGeom prst="rect">
            <a:avLst/>
          </a:prstGeom>
          <a:solidFill>
            <a:schemeClr val="lt1"/>
          </a:solidFill>
          <a:ln cap="flat" cmpd="sng" w="19050">
            <a:solidFill>
              <a:schemeClr val="dk1"/>
            </a:solidFill>
            <a:prstDash val="solid"/>
            <a:round/>
            <a:headEnd len="sm" w="sm" type="none"/>
            <a:tailEnd len="sm" w="sm" type="none"/>
          </a:ln>
        </p:spPr>
      </p:pic>
      <p:pic>
        <p:nvPicPr>
          <p:cNvPr descr="Laptop computer with sample spreadsheets document on the screen (Provided by Getty Images)" id="66" name="Google Shape;66;p1"/>
          <p:cNvPicPr preferRelativeResize="0"/>
          <p:nvPr/>
        </p:nvPicPr>
        <p:blipFill rotWithShape="1">
          <a:blip r:embed="rId8">
            <a:alphaModFix/>
          </a:blip>
          <a:srcRect b="0" l="0" r="0" t="0"/>
          <a:stretch/>
        </p:blipFill>
        <p:spPr>
          <a:xfrm>
            <a:off x="310675" y="6346546"/>
            <a:ext cx="1185152" cy="790473"/>
          </a:xfrm>
          <a:prstGeom prst="rect">
            <a:avLst/>
          </a:prstGeom>
          <a:noFill/>
          <a:ln cap="flat" cmpd="sng" w="19050">
            <a:solidFill>
              <a:schemeClr val="dk1"/>
            </a:solidFill>
            <a:prstDash val="solid"/>
            <a:round/>
            <a:headEnd len="sm" w="sm" type="none"/>
            <a:tailEnd len="sm" w="sm" type="none"/>
          </a:ln>
        </p:spPr>
      </p:pic>
      <p:pic>
        <p:nvPicPr>
          <p:cNvPr descr="spreadsheet in laptop and desktop (Provided by Getty Images)" id="67" name="Google Shape;67;p1"/>
          <p:cNvPicPr preferRelativeResize="0"/>
          <p:nvPr/>
        </p:nvPicPr>
        <p:blipFill rotWithShape="1">
          <a:blip r:embed="rId9">
            <a:alphaModFix/>
          </a:blip>
          <a:srcRect b="0" l="0" r="0" t="0"/>
          <a:stretch/>
        </p:blipFill>
        <p:spPr>
          <a:xfrm>
            <a:off x="2030626" y="6081300"/>
            <a:ext cx="1319173" cy="1055729"/>
          </a:xfrm>
          <a:prstGeom prst="rect">
            <a:avLst/>
          </a:prstGeom>
          <a:noFill/>
          <a:ln cap="flat" cmpd="sng" w="19050">
            <a:solidFill>
              <a:schemeClr val="dk1"/>
            </a:solidFill>
            <a:prstDash val="solid"/>
            <a:round/>
            <a:headEnd len="sm" w="sm" type="none"/>
            <a:tailEnd len="sm" w="sm" type="none"/>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 name="Shape 71"/>
        <p:cNvGrpSpPr/>
        <p:nvPr/>
      </p:nvGrpSpPr>
      <p:grpSpPr>
        <a:xfrm>
          <a:off x="0" y="0"/>
          <a:ext cx="0" cy="0"/>
          <a:chOff x="0" y="0"/>
          <a:chExt cx="0" cy="0"/>
        </a:xfrm>
      </p:grpSpPr>
      <p:sp>
        <p:nvSpPr>
          <p:cNvPr id="72" name="Google Shape;72;p2"/>
          <p:cNvSpPr/>
          <p:nvPr/>
        </p:nvSpPr>
        <p:spPr>
          <a:xfrm>
            <a:off x="139500" y="246575"/>
            <a:ext cx="3406800" cy="3291900"/>
          </a:xfrm>
          <a:prstGeom prst="rect">
            <a:avLst/>
          </a:prstGeom>
          <a:solidFill>
            <a:schemeClr val="lt1"/>
          </a:solidFill>
          <a:ln cap="flat" cmpd="sng" w="19050">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0" lvl="0" marL="0" marR="0" rtl="0" algn="ctr">
              <a:lnSpc>
                <a:spcPct val="115000"/>
              </a:lnSpc>
              <a:spcBef>
                <a:spcPts val="1200"/>
              </a:spcBef>
              <a:spcAft>
                <a:spcPts val="0"/>
              </a:spcAft>
              <a:buClr>
                <a:srgbClr val="000000"/>
              </a:buClr>
              <a:buSzPts val="1100"/>
              <a:buFont typeface="Arial"/>
              <a:buNone/>
            </a:pPr>
            <a:r>
              <a:rPr b="1" i="0" lang="en-GB" sz="1100" u="sng" cap="none" strike="noStrike">
                <a:solidFill>
                  <a:schemeClr val="dk1"/>
                </a:solidFill>
                <a:latin typeface="Arial"/>
                <a:ea typeface="Arial"/>
                <a:cs typeface="Arial"/>
                <a:sym typeface="Arial"/>
              </a:rPr>
              <a:t>PE</a:t>
            </a:r>
            <a:endParaRPr b="1" i="0" sz="1100" u="sng" cap="none" strike="noStrike">
              <a:solidFill>
                <a:schemeClr val="dk1"/>
              </a:solidFill>
              <a:latin typeface="Arial"/>
              <a:ea typeface="Arial"/>
              <a:cs typeface="Arial"/>
              <a:sym typeface="Arial"/>
            </a:endParaRPr>
          </a:p>
          <a:p>
            <a:pPr indent="0" lvl="0" marL="0" marR="0" rtl="0" algn="l">
              <a:lnSpc>
                <a:spcPct val="100000"/>
              </a:lnSpc>
              <a:spcBef>
                <a:spcPts val="1200"/>
              </a:spcBef>
              <a:spcAft>
                <a:spcPts val="0"/>
              </a:spcAft>
              <a:buClr>
                <a:schemeClr val="dk1"/>
              </a:buClr>
              <a:buSzPts val="1100"/>
              <a:buFont typeface="Arial"/>
              <a:buNone/>
            </a:pPr>
            <a:r>
              <a:rPr b="0" i="0" lang="en-GB" sz="1200" u="none" cap="none" strike="noStrike">
                <a:solidFill>
                  <a:schemeClr val="dk1"/>
                </a:solidFill>
                <a:latin typeface="Arial"/>
                <a:ea typeface="Arial"/>
                <a:cs typeface="Arial"/>
                <a:sym typeface="Arial"/>
              </a:rPr>
              <a:t>.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1200"/>
              </a:spcBef>
              <a:spcAft>
                <a:spcPts val="0"/>
              </a:spcAft>
              <a:buClr>
                <a:schemeClr val="dk1"/>
              </a:buClr>
              <a:buSzPts val="1100"/>
              <a:buFont typeface="Arial"/>
              <a:buNone/>
            </a:pPr>
            <a:r>
              <a:rPr b="0" i="0" lang="en-GB" sz="1200" u="none" cap="none" strike="noStrike">
                <a:solidFill>
                  <a:schemeClr val="dk1"/>
                </a:solidFill>
                <a:latin typeface="Arial"/>
                <a:ea typeface="Arial"/>
                <a:cs typeface="Arial"/>
                <a:sym typeface="Arial"/>
              </a:rPr>
              <a:t>In our outdoor sessions we will be looking at tennis. We will be building our skills from previous years.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1200"/>
              </a:spcBef>
              <a:spcAft>
                <a:spcPts val="0"/>
              </a:spcAft>
              <a:buClr>
                <a:schemeClr val="dk1"/>
              </a:buClr>
              <a:buSzPts val="1100"/>
              <a:buFont typeface="Arial"/>
              <a:buNone/>
            </a:pPr>
            <a:r>
              <a:rPr b="0" i="0" lang="en-GB" sz="1200" u="none" cap="none" strike="noStrike">
                <a:solidFill>
                  <a:schemeClr val="dk1"/>
                </a:solidFill>
                <a:latin typeface="Arial"/>
                <a:ea typeface="Arial"/>
                <a:cs typeface="Arial"/>
                <a:sym typeface="Arial"/>
              </a:rPr>
              <a:t>Our indoor PE will be dance - with a focus on children using dance to tell the story of their school life.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1200"/>
              </a:spcBef>
              <a:spcAft>
                <a:spcPts val="0"/>
              </a:spcAft>
              <a:buClr>
                <a:schemeClr val="dk1"/>
              </a:buClr>
              <a:buSzPts val="1100"/>
              <a:buFont typeface="Arial"/>
              <a:buNone/>
            </a:pPr>
            <a:r>
              <a:rPr b="1" i="0" lang="en-GB" sz="1200" u="none" cap="none" strike="noStrike">
                <a:solidFill>
                  <a:schemeClr val="dk1"/>
                </a:solidFill>
                <a:latin typeface="Arial"/>
                <a:ea typeface="Arial"/>
                <a:cs typeface="Arial"/>
                <a:sym typeface="Arial"/>
              </a:rPr>
              <a:t>Please note: any child with hair longer than chin length will need to tie up their hair for PE sessions and will need to remove earrings.</a:t>
            </a:r>
            <a:endParaRPr b="1" i="0" sz="1100" u="sng" cap="none" strike="noStrike">
              <a:solidFill>
                <a:schemeClr val="dk1"/>
              </a:solidFill>
              <a:latin typeface="Arial"/>
              <a:ea typeface="Arial"/>
              <a:cs typeface="Arial"/>
              <a:sym typeface="Arial"/>
            </a:endParaRPr>
          </a:p>
          <a:p>
            <a:pPr indent="0" lvl="0" marL="0" marR="0" rtl="0" algn="l">
              <a:lnSpc>
                <a:spcPct val="100000"/>
              </a:lnSpc>
              <a:spcBef>
                <a:spcPts val="1200"/>
              </a:spcBef>
              <a:spcAft>
                <a:spcPts val="0"/>
              </a:spcAft>
              <a:buClr>
                <a:srgbClr val="000000"/>
              </a:buClr>
              <a:buSzPts val="1100"/>
              <a:buFont typeface="Arial"/>
              <a:buNone/>
            </a:pPr>
            <a:r>
              <a:t/>
            </a:r>
            <a:endParaRPr b="0" i="0" sz="1100" u="none" cap="none" strike="noStrike">
              <a:solidFill>
                <a:schemeClr val="dk1"/>
              </a:solidFill>
              <a:latin typeface="Arial"/>
              <a:ea typeface="Arial"/>
              <a:cs typeface="Arial"/>
              <a:sym typeface="Arial"/>
            </a:endParaRPr>
          </a:p>
          <a:p>
            <a:pPr indent="0" lvl="0" marL="0" marR="0" rtl="0" algn="l">
              <a:lnSpc>
                <a:spcPct val="100000"/>
              </a:lnSpc>
              <a:spcBef>
                <a:spcPts val="1200"/>
              </a:spcBef>
              <a:spcAft>
                <a:spcPts val="0"/>
              </a:spcAft>
              <a:buClr>
                <a:srgbClr val="000000"/>
              </a:buClr>
              <a:buSzPts val="1100"/>
              <a:buFont typeface="Arial"/>
              <a:buNone/>
            </a:pPr>
            <a:r>
              <a:t/>
            </a:r>
            <a:endParaRPr b="1" i="0" sz="1100" u="none" cap="none" strike="noStrike">
              <a:solidFill>
                <a:schemeClr val="dk1"/>
              </a:solidFill>
              <a:latin typeface="Arial"/>
              <a:ea typeface="Arial"/>
              <a:cs typeface="Arial"/>
              <a:sym typeface="Arial"/>
            </a:endParaRPr>
          </a:p>
        </p:txBody>
      </p:sp>
      <p:sp>
        <p:nvSpPr>
          <p:cNvPr id="73" name="Google Shape;73;p2"/>
          <p:cNvSpPr/>
          <p:nvPr/>
        </p:nvSpPr>
        <p:spPr>
          <a:xfrm>
            <a:off x="7145700" y="246575"/>
            <a:ext cx="3406800" cy="3291900"/>
          </a:xfrm>
          <a:prstGeom prst="rect">
            <a:avLst/>
          </a:prstGeom>
          <a:solidFill>
            <a:schemeClr val="lt1"/>
          </a:solidFill>
          <a:ln cap="flat" cmpd="sng" w="19050">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0" lvl="0" marL="0" marR="0" rtl="0" algn="ctr">
              <a:lnSpc>
                <a:spcPct val="115000"/>
              </a:lnSpc>
              <a:spcBef>
                <a:spcPts val="1200"/>
              </a:spcBef>
              <a:spcAft>
                <a:spcPts val="0"/>
              </a:spcAft>
              <a:buClr>
                <a:schemeClr val="dk1"/>
              </a:buClr>
              <a:buSzPts val="1100"/>
              <a:buFont typeface="Arial"/>
              <a:buNone/>
            </a:pPr>
            <a:r>
              <a:rPr b="1" i="0" lang="en-GB" sz="1100" u="sng" cap="none" strike="noStrike">
                <a:solidFill>
                  <a:schemeClr val="dk1"/>
                </a:solidFill>
                <a:latin typeface="Arial"/>
                <a:ea typeface="Arial"/>
                <a:cs typeface="Arial"/>
                <a:sym typeface="Arial"/>
              </a:rPr>
              <a:t>French</a:t>
            </a:r>
            <a:endParaRPr b="1" i="0" sz="1100" u="sng" cap="none" strike="noStrike">
              <a:solidFill>
                <a:schemeClr val="dk1"/>
              </a:solidFill>
              <a:latin typeface="Arial"/>
              <a:ea typeface="Arial"/>
              <a:cs typeface="Arial"/>
              <a:sym typeface="Arial"/>
            </a:endParaRPr>
          </a:p>
          <a:p>
            <a:pPr indent="0" lvl="0" marL="0" marR="0" rtl="0" algn="l">
              <a:lnSpc>
                <a:spcPct val="115000"/>
              </a:lnSpc>
              <a:spcBef>
                <a:spcPts val="1200"/>
              </a:spcBef>
              <a:spcAft>
                <a:spcPts val="0"/>
              </a:spcAft>
              <a:buClr>
                <a:schemeClr val="dk1"/>
              </a:buClr>
              <a:buSzPts val="1100"/>
              <a:buFont typeface="Arial"/>
              <a:buNone/>
            </a:pPr>
            <a:r>
              <a:rPr b="0" i="0" lang="en-GB" sz="1200" u="none" cap="none" strike="noStrike">
                <a:solidFill>
                  <a:schemeClr val="dk1"/>
                </a:solidFill>
                <a:latin typeface="Arial"/>
                <a:ea typeface="Arial"/>
                <a:cs typeface="Arial"/>
                <a:sym typeface="Arial"/>
              </a:rPr>
              <a:t>In French year fives will be learning about fruit and vegetables, and how to buy these in a market in french. Year sixes will be thinking about sport, and using the word ‘jouer’ which meant ‘to play’. </a:t>
            </a:r>
            <a:endParaRPr b="0" i="0" sz="1200" u="none" cap="none" strike="noStrike">
              <a:solidFill>
                <a:schemeClr val="dk1"/>
              </a:solidFill>
              <a:latin typeface="Arial"/>
              <a:ea typeface="Arial"/>
              <a:cs typeface="Arial"/>
              <a:sym typeface="Arial"/>
            </a:endParaRPr>
          </a:p>
          <a:p>
            <a:pPr indent="0" lvl="0" marL="0" marR="0" rtl="0" algn="l">
              <a:lnSpc>
                <a:spcPct val="115000"/>
              </a:lnSpc>
              <a:spcBef>
                <a:spcPts val="1200"/>
              </a:spcBef>
              <a:spcAft>
                <a:spcPts val="0"/>
              </a:spcAft>
              <a:buClr>
                <a:schemeClr val="dk1"/>
              </a:buClr>
              <a:buSzPts val="1100"/>
              <a:buFont typeface="Arial"/>
              <a:buNone/>
            </a:pPr>
            <a:r>
              <a:rPr b="0" i="0" lang="en-GB" sz="1200" u="none" cap="none" strike="noStrike">
                <a:solidFill>
                  <a:schemeClr val="dk1"/>
                </a:solidFill>
                <a:latin typeface="Arial"/>
                <a:ea typeface="Arial"/>
                <a:cs typeface="Arial"/>
                <a:sym typeface="Arial"/>
              </a:rPr>
              <a:t>We will be continuing to learning  this through our MFL scheme: Primary Languages Network. Please see the MFL Knowledge Organisers on the school website if you would like to practise what we are learning in school. </a:t>
            </a:r>
            <a:endParaRPr b="0" i="0" sz="1200" u="none" cap="none" strike="noStrike">
              <a:solidFill>
                <a:schemeClr val="dk1"/>
              </a:solidFill>
              <a:latin typeface="Arial"/>
              <a:ea typeface="Arial"/>
              <a:cs typeface="Arial"/>
              <a:sym typeface="Arial"/>
            </a:endParaRPr>
          </a:p>
          <a:p>
            <a:pPr indent="0" lvl="0" marL="0" marR="0" rtl="0" algn="l">
              <a:lnSpc>
                <a:spcPct val="115000"/>
              </a:lnSpc>
              <a:spcBef>
                <a:spcPts val="1200"/>
              </a:spcBef>
              <a:spcAft>
                <a:spcPts val="0"/>
              </a:spcAft>
              <a:buClr>
                <a:schemeClr val="dk1"/>
              </a:buClr>
              <a:buSzPts val="1100"/>
              <a:buFont typeface="Arial"/>
              <a:buNone/>
            </a:pPr>
            <a:r>
              <a:t/>
            </a:r>
            <a:endParaRPr b="1" i="0" sz="1100" u="sng" cap="none" strike="noStrike">
              <a:solidFill>
                <a:schemeClr val="dk1"/>
              </a:solidFill>
              <a:highlight>
                <a:srgbClr val="00FF00"/>
              </a:highlight>
              <a:latin typeface="Arial"/>
              <a:ea typeface="Arial"/>
              <a:cs typeface="Arial"/>
              <a:sym typeface="Arial"/>
            </a:endParaRPr>
          </a:p>
          <a:p>
            <a:pPr indent="0" lvl="0" marL="0" marR="0" rtl="0" algn="l">
              <a:lnSpc>
                <a:spcPct val="115000"/>
              </a:lnSpc>
              <a:spcBef>
                <a:spcPts val="1200"/>
              </a:spcBef>
              <a:spcAft>
                <a:spcPts val="0"/>
              </a:spcAft>
              <a:buClr>
                <a:srgbClr val="000000"/>
              </a:buClr>
              <a:buSzPts val="1100"/>
              <a:buFont typeface="Arial"/>
              <a:buNone/>
            </a:pPr>
            <a:r>
              <a:t/>
            </a:r>
            <a:endParaRPr b="0" i="0" sz="1100" u="none" cap="none" strike="noStrike">
              <a:solidFill>
                <a:schemeClr val="dk1"/>
              </a:solidFill>
              <a:latin typeface="Arial"/>
              <a:ea typeface="Arial"/>
              <a:cs typeface="Arial"/>
              <a:sym typeface="Arial"/>
            </a:endParaRPr>
          </a:p>
          <a:p>
            <a:pPr indent="0" lvl="0" marL="0" marR="0" rtl="0" algn="ctr">
              <a:lnSpc>
                <a:spcPct val="115000"/>
              </a:lnSpc>
              <a:spcBef>
                <a:spcPts val="1200"/>
              </a:spcBef>
              <a:spcAft>
                <a:spcPts val="0"/>
              </a:spcAft>
              <a:buClr>
                <a:srgbClr val="000000"/>
              </a:buClr>
              <a:buSzPts val="1100"/>
              <a:buFont typeface="Arial"/>
              <a:buNone/>
            </a:pPr>
            <a:r>
              <a:t/>
            </a:r>
            <a:endParaRPr b="1" i="0" sz="1100" u="sng" cap="none" strike="noStrike">
              <a:solidFill>
                <a:schemeClr val="dk1"/>
              </a:solidFill>
              <a:latin typeface="Arial"/>
              <a:ea typeface="Arial"/>
              <a:cs typeface="Arial"/>
              <a:sym typeface="Arial"/>
            </a:endParaRPr>
          </a:p>
          <a:p>
            <a:pPr indent="0" lvl="0" marL="0" marR="0" rtl="0" algn="ctr">
              <a:lnSpc>
                <a:spcPct val="115000"/>
              </a:lnSpc>
              <a:spcBef>
                <a:spcPts val="1200"/>
              </a:spcBef>
              <a:spcAft>
                <a:spcPts val="0"/>
              </a:spcAft>
              <a:buClr>
                <a:srgbClr val="000000"/>
              </a:buClr>
              <a:buSzPts val="1100"/>
              <a:buFont typeface="Arial"/>
              <a:buNone/>
            </a:pPr>
            <a:r>
              <a:t/>
            </a:r>
            <a:endParaRPr b="1" i="0" sz="1100" u="sng" cap="none" strike="noStrike">
              <a:solidFill>
                <a:schemeClr val="dk1"/>
              </a:solidFill>
              <a:latin typeface="Arial"/>
              <a:ea typeface="Arial"/>
              <a:cs typeface="Arial"/>
              <a:sym typeface="Arial"/>
            </a:endParaRPr>
          </a:p>
          <a:p>
            <a:pPr indent="0" lvl="0" marL="0" marR="0" rtl="0" algn="ctr">
              <a:lnSpc>
                <a:spcPct val="115000"/>
              </a:lnSpc>
              <a:spcBef>
                <a:spcPts val="1200"/>
              </a:spcBef>
              <a:spcAft>
                <a:spcPts val="0"/>
              </a:spcAft>
              <a:buClr>
                <a:srgbClr val="000000"/>
              </a:buClr>
              <a:buSzPts val="1100"/>
              <a:buFont typeface="Arial"/>
              <a:buNone/>
            </a:pPr>
            <a:r>
              <a:t/>
            </a:r>
            <a:endParaRPr b="1" i="0" sz="1100" u="sng" cap="none" strike="noStrike">
              <a:solidFill>
                <a:schemeClr val="dk1"/>
              </a:solidFill>
              <a:latin typeface="Arial"/>
              <a:ea typeface="Arial"/>
              <a:cs typeface="Arial"/>
              <a:sym typeface="Arial"/>
            </a:endParaRPr>
          </a:p>
          <a:p>
            <a:pPr indent="0" lvl="0" marL="0" marR="0" rtl="0" algn="ctr">
              <a:lnSpc>
                <a:spcPct val="115000"/>
              </a:lnSpc>
              <a:spcBef>
                <a:spcPts val="1200"/>
              </a:spcBef>
              <a:spcAft>
                <a:spcPts val="0"/>
              </a:spcAft>
              <a:buClr>
                <a:srgbClr val="000000"/>
              </a:buClr>
              <a:buSzPts val="1100"/>
              <a:buFont typeface="Arial"/>
              <a:buNone/>
            </a:pPr>
            <a:r>
              <a:t/>
            </a:r>
            <a:endParaRPr b="1" i="0" sz="1100" u="sng" cap="none" strike="noStrike">
              <a:solidFill>
                <a:schemeClr val="dk1"/>
              </a:solidFill>
              <a:latin typeface="Arial"/>
              <a:ea typeface="Arial"/>
              <a:cs typeface="Arial"/>
              <a:sym typeface="Arial"/>
            </a:endParaRPr>
          </a:p>
          <a:p>
            <a:pPr indent="0" lvl="0" marL="0" marR="0" rtl="0" algn="ctr">
              <a:lnSpc>
                <a:spcPct val="10909"/>
              </a:lnSpc>
              <a:spcBef>
                <a:spcPts val="1200"/>
              </a:spcBef>
              <a:spcAft>
                <a:spcPts val="0"/>
              </a:spcAft>
              <a:buClr>
                <a:srgbClr val="000000"/>
              </a:buClr>
              <a:buSzPts val="1100"/>
              <a:buFont typeface="Arial"/>
              <a:buNone/>
            </a:pPr>
            <a:r>
              <a:rPr b="0" i="0" lang="en-GB" sz="1100" u="none" cap="none" strike="noStrike">
                <a:solidFill>
                  <a:schemeClr val="dk1"/>
                </a:solidFill>
                <a:latin typeface="Arial"/>
                <a:ea typeface="Arial"/>
                <a:cs typeface="Arial"/>
                <a:sym typeface="Arial"/>
              </a:rPr>
              <a:t>.</a:t>
            </a:r>
            <a:endParaRPr b="0" i="0" sz="1100" u="none" cap="none" strike="noStrike">
              <a:solidFill>
                <a:schemeClr val="dk1"/>
              </a:solidFill>
              <a:latin typeface="Arial"/>
              <a:ea typeface="Arial"/>
              <a:cs typeface="Arial"/>
              <a:sym typeface="Arial"/>
            </a:endParaRPr>
          </a:p>
          <a:p>
            <a:pPr indent="0" lvl="0" marL="0" marR="0" rtl="0" algn="ctr">
              <a:lnSpc>
                <a:spcPct val="115000"/>
              </a:lnSpc>
              <a:spcBef>
                <a:spcPts val="1200"/>
              </a:spcBef>
              <a:spcAft>
                <a:spcPts val="1200"/>
              </a:spcAft>
              <a:buClr>
                <a:srgbClr val="000000"/>
              </a:buClr>
              <a:buSzPts val="1100"/>
              <a:buFont typeface="Arial"/>
              <a:buNone/>
            </a:pPr>
            <a:r>
              <a:rPr b="0" i="0" lang="en-GB" sz="1100" u="none" cap="none" strike="noStrike">
                <a:solidFill>
                  <a:schemeClr val="dk1"/>
                </a:solidFill>
                <a:latin typeface="Arial"/>
                <a:ea typeface="Arial"/>
                <a:cs typeface="Arial"/>
                <a:sym typeface="Arial"/>
              </a:rPr>
              <a:t> </a:t>
            </a:r>
            <a:endParaRPr b="0" i="0" sz="1100" u="none" cap="none" strike="noStrike">
              <a:solidFill>
                <a:srgbClr val="000000"/>
              </a:solidFill>
              <a:latin typeface="Arial"/>
              <a:ea typeface="Arial"/>
              <a:cs typeface="Arial"/>
              <a:sym typeface="Arial"/>
            </a:endParaRPr>
          </a:p>
        </p:txBody>
      </p:sp>
      <p:sp>
        <p:nvSpPr>
          <p:cNvPr id="74" name="Google Shape;74;p2"/>
          <p:cNvSpPr/>
          <p:nvPr/>
        </p:nvSpPr>
        <p:spPr>
          <a:xfrm>
            <a:off x="3642600" y="246575"/>
            <a:ext cx="3406800" cy="3291900"/>
          </a:xfrm>
          <a:prstGeom prst="rect">
            <a:avLst/>
          </a:prstGeom>
          <a:solidFill>
            <a:schemeClr val="lt1"/>
          </a:solidFill>
          <a:ln cap="flat" cmpd="sng" w="19050">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0" lvl="0" marL="0" marR="0" rtl="0" algn="ctr">
              <a:lnSpc>
                <a:spcPct val="115000"/>
              </a:lnSpc>
              <a:spcBef>
                <a:spcPts val="1200"/>
              </a:spcBef>
              <a:spcAft>
                <a:spcPts val="0"/>
              </a:spcAft>
              <a:buClr>
                <a:srgbClr val="000000"/>
              </a:buClr>
              <a:buSzPts val="1100"/>
              <a:buFont typeface="Arial"/>
              <a:buNone/>
            </a:pPr>
            <a:r>
              <a:rPr b="1" i="0" lang="en-GB" sz="1100" u="sng" cap="none" strike="noStrike">
                <a:solidFill>
                  <a:schemeClr val="dk1"/>
                </a:solidFill>
                <a:latin typeface="Arial"/>
                <a:ea typeface="Arial"/>
                <a:cs typeface="Arial"/>
                <a:sym typeface="Arial"/>
              </a:rPr>
              <a:t>Science</a:t>
            </a:r>
            <a:endParaRPr b="1" i="0" sz="1100" u="sng" cap="none" strike="noStrike">
              <a:solidFill>
                <a:schemeClr val="dk1"/>
              </a:solidFill>
              <a:latin typeface="Arial"/>
              <a:ea typeface="Arial"/>
              <a:cs typeface="Arial"/>
              <a:sym typeface="Arial"/>
            </a:endParaRPr>
          </a:p>
          <a:p>
            <a:pPr indent="0" lvl="0" marL="0" marR="0" rtl="0" algn="l">
              <a:lnSpc>
                <a:spcPct val="115000"/>
              </a:lnSpc>
              <a:spcBef>
                <a:spcPts val="1200"/>
              </a:spcBef>
              <a:spcAft>
                <a:spcPts val="0"/>
              </a:spcAft>
              <a:buClr>
                <a:srgbClr val="000000"/>
              </a:buClr>
              <a:buSzPts val="1000"/>
              <a:buFont typeface="Arial"/>
              <a:buNone/>
            </a:pPr>
            <a:r>
              <a:rPr b="0" i="0" lang="en-GB" sz="1300" u="none" cap="none" strike="noStrike">
                <a:solidFill>
                  <a:schemeClr val="dk1"/>
                </a:solidFill>
                <a:latin typeface="Arial"/>
                <a:ea typeface="Arial"/>
                <a:cs typeface="Arial"/>
                <a:sym typeface="Arial"/>
              </a:rPr>
              <a:t>We will start Science in 2026 by learning about the human body, in particular blood, circulation, blood vessels and valves. </a:t>
            </a:r>
            <a:endParaRPr b="0" i="0" sz="1300" u="none" cap="none" strike="noStrike">
              <a:solidFill>
                <a:schemeClr val="dk1"/>
              </a:solidFill>
              <a:latin typeface="Arial"/>
              <a:ea typeface="Arial"/>
              <a:cs typeface="Arial"/>
              <a:sym typeface="Arial"/>
            </a:endParaRPr>
          </a:p>
          <a:p>
            <a:pPr indent="0" lvl="0" marL="0" marR="0" rtl="0" algn="l">
              <a:lnSpc>
                <a:spcPct val="115000"/>
              </a:lnSpc>
              <a:spcBef>
                <a:spcPts val="1200"/>
              </a:spcBef>
              <a:spcAft>
                <a:spcPts val="0"/>
              </a:spcAft>
              <a:buClr>
                <a:srgbClr val="000000"/>
              </a:buClr>
              <a:buSzPts val="1000"/>
              <a:buFont typeface="Arial"/>
              <a:buNone/>
            </a:pPr>
            <a:r>
              <a:rPr b="0" i="0" lang="en-GB" sz="1300" u="none" cap="none" strike="noStrike">
                <a:solidFill>
                  <a:schemeClr val="dk1"/>
                </a:solidFill>
                <a:latin typeface="Arial"/>
                <a:ea typeface="Arial"/>
                <a:cs typeface="Arial"/>
                <a:sym typeface="Arial"/>
              </a:rPr>
              <a:t>In the second half term we will move on to the lifecycle of plants and animals, including mammals, amphibians, insects and birds. </a:t>
            </a:r>
            <a:endParaRPr b="0" i="0" sz="1300" u="none" cap="none" strike="noStrike">
              <a:solidFill>
                <a:schemeClr val="dk1"/>
              </a:solidFill>
              <a:latin typeface="Arial"/>
              <a:ea typeface="Arial"/>
              <a:cs typeface="Arial"/>
              <a:sym typeface="Arial"/>
            </a:endParaRPr>
          </a:p>
          <a:p>
            <a:pPr indent="0" lvl="0" marL="0" marR="0" rtl="0" algn="l">
              <a:lnSpc>
                <a:spcPct val="115000"/>
              </a:lnSpc>
              <a:spcBef>
                <a:spcPts val="1200"/>
              </a:spcBef>
              <a:spcAft>
                <a:spcPts val="0"/>
              </a:spcAft>
              <a:buClr>
                <a:srgbClr val="000000"/>
              </a:buClr>
              <a:buSzPts val="1000"/>
              <a:buFont typeface="Arial"/>
              <a:buNone/>
            </a:pPr>
            <a:r>
              <a:rPr b="0" i="0" lang="en-GB" sz="1300" u="none" cap="none" strike="noStrike">
                <a:solidFill>
                  <a:schemeClr val="dk1"/>
                </a:solidFill>
                <a:latin typeface="Arial"/>
                <a:ea typeface="Arial"/>
                <a:cs typeface="Arial"/>
                <a:sym typeface="Arial"/>
              </a:rPr>
              <a:t>All our science learning is based around careful observations, making predictions, and planning investigations </a:t>
            </a:r>
            <a:r>
              <a:rPr b="0" i="0" lang="en-GB" sz="1300" u="none" cap="none" strike="noStrike">
                <a:solidFill>
                  <a:srgbClr val="FF0000"/>
                </a:solidFill>
                <a:latin typeface="Arial"/>
                <a:ea typeface="Arial"/>
                <a:cs typeface="Arial"/>
                <a:sym typeface="Arial"/>
              </a:rPr>
              <a:t>to test these. </a:t>
            </a:r>
            <a:endParaRPr b="0" i="0" sz="1300" u="none" cap="none" strike="noStrike">
              <a:solidFill>
                <a:srgbClr val="FF0000"/>
              </a:solidFill>
              <a:latin typeface="Arial"/>
              <a:ea typeface="Arial"/>
              <a:cs typeface="Arial"/>
              <a:sym typeface="Arial"/>
            </a:endParaRPr>
          </a:p>
          <a:p>
            <a:pPr indent="0" lvl="0" marL="0" marR="0" rtl="0" algn="l">
              <a:lnSpc>
                <a:spcPct val="115000"/>
              </a:lnSpc>
              <a:spcBef>
                <a:spcPts val="1200"/>
              </a:spcBef>
              <a:spcAft>
                <a:spcPts val="0"/>
              </a:spcAft>
              <a:buClr>
                <a:srgbClr val="000000"/>
              </a:buClr>
              <a:buSzPts val="1000"/>
              <a:buFont typeface="Arial"/>
              <a:buNone/>
            </a:pPr>
            <a:r>
              <a:t/>
            </a:r>
            <a:endParaRPr b="0" i="0" sz="1000" u="none" cap="none" strike="noStrike">
              <a:solidFill>
                <a:schemeClr val="dk1"/>
              </a:solidFill>
              <a:latin typeface="Arial"/>
              <a:ea typeface="Arial"/>
              <a:cs typeface="Arial"/>
              <a:sym typeface="Arial"/>
            </a:endParaRPr>
          </a:p>
          <a:p>
            <a:pPr indent="0" lvl="0" marL="0" marR="0" rtl="0" algn="l">
              <a:lnSpc>
                <a:spcPct val="115000"/>
              </a:lnSpc>
              <a:spcBef>
                <a:spcPts val="1200"/>
              </a:spcBef>
              <a:spcAft>
                <a:spcPts val="1200"/>
              </a:spcAft>
              <a:buClr>
                <a:srgbClr val="000000"/>
              </a:buClr>
              <a:buSzPts val="1000"/>
              <a:buFont typeface="Arial"/>
              <a:buNone/>
            </a:pPr>
            <a:r>
              <a:t/>
            </a:r>
            <a:endParaRPr b="0" i="0" sz="1000" u="none" cap="none" strike="noStrike">
              <a:solidFill>
                <a:schemeClr val="dk1"/>
              </a:solidFill>
              <a:latin typeface="Arial"/>
              <a:ea typeface="Arial"/>
              <a:cs typeface="Arial"/>
              <a:sym typeface="Arial"/>
            </a:endParaRPr>
          </a:p>
        </p:txBody>
      </p:sp>
      <p:sp>
        <p:nvSpPr>
          <p:cNvPr id="75" name="Google Shape;75;p2"/>
          <p:cNvSpPr/>
          <p:nvPr/>
        </p:nvSpPr>
        <p:spPr>
          <a:xfrm>
            <a:off x="139500" y="4005725"/>
            <a:ext cx="3406800" cy="3291900"/>
          </a:xfrm>
          <a:prstGeom prst="rect">
            <a:avLst/>
          </a:prstGeom>
          <a:solidFill>
            <a:schemeClr val="lt1"/>
          </a:solidFill>
          <a:ln cap="flat" cmpd="sng" w="1905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marR="0" rtl="0" algn="ctr">
              <a:lnSpc>
                <a:spcPct val="115000"/>
              </a:lnSpc>
              <a:spcBef>
                <a:spcPts val="1200"/>
              </a:spcBef>
              <a:spcAft>
                <a:spcPts val="0"/>
              </a:spcAft>
              <a:buClr>
                <a:srgbClr val="000000"/>
              </a:buClr>
              <a:buSzPts val="1200"/>
              <a:buFont typeface="Arial"/>
              <a:buNone/>
            </a:pPr>
            <a:r>
              <a:rPr b="1" i="0" lang="en-GB" sz="1200" u="sng" cap="none" strike="noStrike">
                <a:solidFill>
                  <a:srgbClr val="FF0000"/>
                </a:solidFill>
                <a:latin typeface="Arial"/>
                <a:ea typeface="Arial"/>
                <a:cs typeface="Arial"/>
                <a:sym typeface="Arial"/>
              </a:rPr>
              <a:t>History</a:t>
            </a:r>
            <a:endParaRPr b="1" i="0" sz="1200" u="sng" cap="none" strike="noStrike">
              <a:solidFill>
                <a:srgbClr val="FF0000"/>
              </a:solidFill>
              <a:latin typeface="Arial"/>
              <a:ea typeface="Arial"/>
              <a:cs typeface="Arial"/>
              <a:sym typeface="Arial"/>
            </a:endParaRPr>
          </a:p>
          <a:p>
            <a:pPr indent="0" lvl="0" marL="0" marR="0" rtl="0" algn="l">
              <a:lnSpc>
                <a:spcPct val="115000"/>
              </a:lnSpc>
              <a:spcBef>
                <a:spcPts val="1400"/>
              </a:spcBef>
              <a:spcAft>
                <a:spcPts val="0"/>
              </a:spcAft>
              <a:buClr>
                <a:schemeClr val="dk1"/>
              </a:buClr>
              <a:buSzPts val="1100"/>
              <a:buFont typeface="Arial"/>
              <a:buNone/>
            </a:pPr>
            <a:r>
              <a:rPr b="0" i="0" lang="en-GB" sz="1100" u="none" cap="none" strike="noStrike">
                <a:solidFill>
                  <a:schemeClr val="dk1"/>
                </a:solidFill>
                <a:latin typeface="Arial"/>
                <a:ea typeface="Arial"/>
                <a:cs typeface="Arial"/>
                <a:sym typeface="Arial"/>
              </a:rPr>
              <a:t>In history, we will be focusing on the Maya Civilisation. The Mayans were an extremely sophisticated civilisation who lived around 1500BC to around 910AD. They lived in what is now central America and Mexico. The jungle and mountainous terrain made it hard to grow crops so they learned how to use terraces to grow food. Examples of this can be seen today at Chichen Itza, which still stands in Mexico and is considered one of the 7 wonders of the world. They believed in the afterlife and practised human sacrifice. Mayans are famous for being expert builders, using glyphs to write and also for their calendar system to help track time. We also have them to thank for chocolate! </a:t>
            </a:r>
            <a:endParaRPr b="0" i="0" sz="1500" u="none" cap="none" strike="noStrike">
              <a:solidFill>
                <a:schemeClr val="dk1"/>
              </a:solidFill>
              <a:latin typeface="Arial"/>
              <a:ea typeface="Arial"/>
              <a:cs typeface="Arial"/>
              <a:sym typeface="Arial"/>
            </a:endParaRPr>
          </a:p>
        </p:txBody>
      </p:sp>
      <p:sp>
        <p:nvSpPr>
          <p:cNvPr id="76" name="Google Shape;76;p2"/>
          <p:cNvSpPr/>
          <p:nvPr/>
        </p:nvSpPr>
        <p:spPr>
          <a:xfrm>
            <a:off x="7353450" y="4005725"/>
            <a:ext cx="3406800" cy="3291900"/>
          </a:xfrm>
          <a:prstGeom prst="rect">
            <a:avLst/>
          </a:prstGeom>
          <a:solidFill>
            <a:schemeClr val="lt1"/>
          </a:solidFill>
          <a:ln cap="flat" cmpd="sng" w="19050">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0" lvl="0" marL="0" marR="0" rtl="0" algn="ctr">
              <a:lnSpc>
                <a:spcPct val="150000"/>
              </a:lnSpc>
              <a:spcBef>
                <a:spcPts val="0"/>
              </a:spcBef>
              <a:spcAft>
                <a:spcPts val="0"/>
              </a:spcAft>
              <a:buClr>
                <a:srgbClr val="000000"/>
              </a:buClr>
              <a:buSzPts val="1100"/>
              <a:buFont typeface="Arial"/>
              <a:buNone/>
            </a:pPr>
            <a:r>
              <a:rPr b="1" i="0" lang="en-GB" sz="1100" u="sng" cap="none" strike="noStrike">
                <a:solidFill>
                  <a:schemeClr val="dk1"/>
                </a:solidFill>
                <a:latin typeface="Arial"/>
                <a:ea typeface="Arial"/>
                <a:cs typeface="Arial"/>
                <a:sym typeface="Arial"/>
              </a:rPr>
              <a:t>Music</a:t>
            </a:r>
            <a:endParaRPr b="1" i="0" sz="1100" u="sng"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100"/>
              <a:buFont typeface="Arial"/>
              <a:buNone/>
            </a:pPr>
            <a:r>
              <a:t/>
            </a:r>
            <a:endParaRPr b="1" i="0" sz="1100" u="sng"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50"/>
              <a:buFont typeface="Arial"/>
              <a:buNone/>
            </a:pPr>
            <a:r>
              <a:rPr b="0" i="0" lang="en-GB" sz="1150" u="none" cap="none" strike="noStrike">
                <a:solidFill>
                  <a:schemeClr val="dk1"/>
                </a:solidFill>
                <a:highlight>
                  <a:schemeClr val="lt1"/>
                </a:highlight>
                <a:latin typeface="Arial"/>
                <a:ea typeface="Arial"/>
                <a:cs typeface="Arial"/>
                <a:sym typeface="Arial"/>
              </a:rPr>
              <a:t>This term we will be learning about the grime genre of music. We will think about the origin of the music style, and will be using technology to create our own grime music. </a:t>
            </a:r>
            <a:endParaRPr b="0" i="0" sz="1150" u="none" cap="none" strike="noStrike">
              <a:solidFill>
                <a:schemeClr val="dk1"/>
              </a:solidFill>
              <a:highlight>
                <a:schemeClr val="lt1"/>
              </a:highlight>
              <a:latin typeface="Arial"/>
              <a:ea typeface="Arial"/>
              <a:cs typeface="Arial"/>
              <a:sym typeface="Arial"/>
            </a:endParaRPr>
          </a:p>
          <a:p>
            <a:pPr indent="0" lvl="0" marL="0" marR="0" rtl="0" algn="l">
              <a:lnSpc>
                <a:spcPct val="100000"/>
              </a:lnSpc>
              <a:spcBef>
                <a:spcPts val="0"/>
              </a:spcBef>
              <a:spcAft>
                <a:spcPts val="0"/>
              </a:spcAft>
              <a:buClr>
                <a:schemeClr val="dk1"/>
              </a:buClr>
              <a:buSzPts val="1150"/>
              <a:buFont typeface="Arial"/>
              <a:buNone/>
            </a:pPr>
            <a:r>
              <a:t/>
            </a:r>
            <a:endParaRPr b="0" i="0" sz="1150" u="none" cap="none" strike="noStrike">
              <a:solidFill>
                <a:schemeClr val="dk1"/>
              </a:solidFill>
              <a:highlight>
                <a:schemeClr val="lt1"/>
              </a:highlight>
              <a:latin typeface="Arial"/>
              <a:ea typeface="Arial"/>
              <a:cs typeface="Arial"/>
              <a:sym typeface="Arial"/>
            </a:endParaRPr>
          </a:p>
          <a:p>
            <a:pPr indent="0" lvl="0" marL="0" marR="0" rtl="0" algn="l">
              <a:lnSpc>
                <a:spcPct val="100000"/>
              </a:lnSpc>
              <a:spcBef>
                <a:spcPts val="0"/>
              </a:spcBef>
              <a:spcAft>
                <a:spcPts val="0"/>
              </a:spcAft>
              <a:buClr>
                <a:schemeClr val="dk1"/>
              </a:buClr>
              <a:buSzPts val="1150"/>
              <a:buFont typeface="Arial"/>
              <a:buNone/>
            </a:pPr>
            <a:r>
              <a:rPr b="0" i="0" lang="en-GB" sz="1150" u="none" cap="none" strike="noStrike">
                <a:solidFill>
                  <a:schemeClr val="dk1"/>
                </a:solidFill>
                <a:highlight>
                  <a:schemeClr val="lt1"/>
                </a:highlight>
                <a:latin typeface="Arial"/>
                <a:ea typeface="Arial"/>
                <a:cs typeface="Arial"/>
                <a:sym typeface="Arial"/>
              </a:rPr>
              <a:t>Children will continue to access their peripatetic music lessons alongside this: piano, woodwind, drums, guitar and violin.</a:t>
            </a:r>
            <a:endParaRPr b="0" i="0" sz="1150" u="none" cap="none" strike="noStrike">
              <a:solidFill>
                <a:schemeClr val="dk1"/>
              </a:solidFill>
              <a:highlight>
                <a:srgbClr val="FFFFFF"/>
              </a:highlight>
              <a:latin typeface="Arial"/>
              <a:ea typeface="Arial"/>
              <a:cs typeface="Arial"/>
              <a:sym typeface="Arial"/>
            </a:endParaRPr>
          </a:p>
        </p:txBody>
      </p:sp>
      <p:sp>
        <p:nvSpPr>
          <p:cNvPr id="77" name="Google Shape;77;p2"/>
          <p:cNvSpPr/>
          <p:nvPr/>
        </p:nvSpPr>
        <p:spPr>
          <a:xfrm>
            <a:off x="3642600" y="4005725"/>
            <a:ext cx="3406800" cy="3291900"/>
          </a:xfrm>
          <a:prstGeom prst="rect">
            <a:avLst/>
          </a:prstGeom>
          <a:solidFill>
            <a:schemeClr val="lt1"/>
          </a:solidFill>
          <a:ln cap="flat" cmpd="sng" w="19050">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0" lvl="0" marL="0" marR="0" rtl="0" algn="ctr">
              <a:lnSpc>
                <a:spcPct val="115000"/>
              </a:lnSpc>
              <a:spcBef>
                <a:spcPts val="1200"/>
              </a:spcBef>
              <a:spcAft>
                <a:spcPts val="0"/>
              </a:spcAft>
              <a:buClr>
                <a:schemeClr val="dk1"/>
              </a:buClr>
              <a:buSzPts val="1100"/>
              <a:buFont typeface="Arial"/>
              <a:buNone/>
            </a:pPr>
            <a:r>
              <a:rPr b="1" i="0" lang="en-GB" sz="1200" u="sng" cap="none" strike="noStrike">
                <a:solidFill>
                  <a:schemeClr val="dk1"/>
                </a:solidFill>
                <a:latin typeface="Arial"/>
                <a:ea typeface="Arial"/>
                <a:cs typeface="Arial"/>
                <a:sym typeface="Arial"/>
              </a:rPr>
              <a:t>Art</a:t>
            </a:r>
            <a:endParaRPr b="1" i="0" sz="1200" u="sng" cap="none" strike="noStrike">
              <a:solidFill>
                <a:schemeClr val="dk1"/>
              </a:solidFill>
              <a:latin typeface="Arial"/>
              <a:ea typeface="Arial"/>
              <a:cs typeface="Arial"/>
              <a:sym typeface="Arial"/>
            </a:endParaRPr>
          </a:p>
          <a:p>
            <a:pPr indent="0" lvl="0" marL="0" marR="0" rtl="0" algn="l">
              <a:lnSpc>
                <a:spcPct val="100000"/>
              </a:lnSpc>
              <a:spcBef>
                <a:spcPts val="1200"/>
              </a:spcBef>
              <a:spcAft>
                <a:spcPts val="0"/>
              </a:spcAft>
              <a:buClr>
                <a:schemeClr val="dk1"/>
              </a:buClr>
              <a:buSzPts val="1100"/>
              <a:buFont typeface="Arial"/>
              <a:buNone/>
            </a:pPr>
            <a:r>
              <a:rPr b="0" i="0" lang="en-GB" sz="1100" u="none" cap="none" strike="noStrike">
                <a:solidFill>
                  <a:schemeClr val="dk1"/>
                </a:solidFill>
                <a:latin typeface="Arial"/>
                <a:ea typeface="Arial"/>
                <a:cs typeface="Arial"/>
                <a:sym typeface="Arial"/>
              </a:rPr>
              <a:t>Our focus this term will be painting. We will be looking at the artist M.C. Escher and using his art work as inspiration for creating our own piece of work. In this study, children will be looking at different painting techniques using water colours. </a:t>
            </a:r>
            <a:endParaRPr/>
          </a:p>
          <a:p>
            <a:pPr indent="0" lvl="0" marL="0" marR="0" rtl="0" algn="l">
              <a:lnSpc>
                <a:spcPct val="100000"/>
              </a:lnSpc>
              <a:spcBef>
                <a:spcPts val="2400"/>
              </a:spcBef>
              <a:spcAft>
                <a:spcPts val="0"/>
              </a:spcAft>
              <a:buClr>
                <a:schemeClr val="dk1"/>
              </a:buClr>
              <a:buSzPts val="1100"/>
              <a:buFont typeface="Arial"/>
              <a:buNone/>
            </a:pPr>
            <a:r>
              <a:t/>
            </a:r>
            <a:endParaRPr b="0" i="0" sz="1100" u="none" cap="none" strike="noStrike">
              <a:solidFill>
                <a:schemeClr val="dk1"/>
              </a:solidFill>
              <a:latin typeface="Arial"/>
              <a:ea typeface="Arial"/>
              <a:cs typeface="Arial"/>
              <a:sym typeface="Arial"/>
            </a:endParaRPr>
          </a:p>
          <a:p>
            <a:pPr indent="0" lvl="0" marL="0" marR="0" rtl="0" algn="l">
              <a:lnSpc>
                <a:spcPct val="100000"/>
              </a:lnSpc>
              <a:spcBef>
                <a:spcPts val="2400"/>
              </a:spcBef>
              <a:spcAft>
                <a:spcPts val="1200"/>
              </a:spcAft>
              <a:buClr>
                <a:schemeClr val="dk1"/>
              </a:buClr>
              <a:buSzPts val="1100"/>
              <a:buFont typeface="Arial"/>
              <a:buNone/>
            </a:pPr>
            <a:r>
              <a:t/>
            </a:r>
            <a:endParaRPr b="0" i="0" sz="1100" u="none" cap="none" strike="noStrike">
              <a:solidFill>
                <a:schemeClr val="dk1"/>
              </a:solidFill>
              <a:latin typeface="Arial"/>
              <a:ea typeface="Arial"/>
              <a:cs typeface="Arial"/>
              <a:sym typeface="Arial"/>
            </a:endParaRPr>
          </a:p>
        </p:txBody>
      </p:sp>
      <p:pic>
        <p:nvPicPr>
          <p:cNvPr id="78" name="Google Shape;78;p2"/>
          <p:cNvPicPr preferRelativeResize="0"/>
          <p:nvPr/>
        </p:nvPicPr>
        <p:blipFill rotWithShape="1">
          <a:blip r:embed="rId3">
            <a:alphaModFix/>
          </a:blip>
          <a:srcRect b="0" l="0" r="0" t="0"/>
          <a:stretch/>
        </p:blipFill>
        <p:spPr>
          <a:xfrm>
            <a:off x="7626376" y="6235804"/>
            <a:ext cx="2445451" cy="922226"/>
          </a:xfrm>
          <a:prstGeom prst="rect">
            <a:avLst/>
          </a:prstGeom>
          <a:noFill/>
          <a:ln>
            <a:noFill/>
          </a:ln>
        </p:spPr>
      </p:pic>
      <p:pic>
        <p:nvPicPr>
          <p:cNvPr descr="School Learning Zone - KS2 History" id="79" name="Google Shape;79;p2"/>
          <p:cNvPicPr preferRelativeResize="0"/>
          <p:nvPr/>
        </p:nvPicPr>
        <p:blipFill rotWithShape="1">
          <a:blip r:embed="rId4">
            <a:alphaModFix/>
          </a:blip>
          <a:srcRect b="0" l="0" r="0" t="0"/>
          <a:stretch/>
        </p:blipFill>
        <p:spPr>
          <a:xfrm>
            <a:off x="2767800" y="4062264"/>
            <a:ext cx="707300" cy="611337"/>
          </a:xfrm>
          <a:prstGeom prst="rect">
            <a:avLst/>
          </a:prstGeom>
          <a:noFill/>
          <a:ln>
            <a:noFill/>
          </a:ln>
        </p:spPr>
      </p:pic>
      <p:pic>
        <p:nvPicPr>
          <p:cNvPr descr="Science Lab Tools and Equipment Cartoon Illustration (Provided by Getty Images)" id="80" name="Google Shape;80;p2"/>
          <p:cNvPicPr preferRelativeResize="0"/>
          <p:nvPr/>
        </p:nvPicPr>
        <p:blipFill rotWithShape="1">
          <a:blip r:embed="rId5">
            <a:alphaModFix/>
          </a:blip>
          <a:srcRect b="0" l="0" r="0" t="0"/>
          <a:stretch/>
        </p:blipFill>
        <p:spPr>
          <a:xfrm>
            <a:off x="5648575" y="2782974"/>
            <a:ext cx="1137526" cy="626519"/>
          </a:xfrm>
          <a:prstGeom prst="rect">
            <a:avLst/>
          </a:prstGeom>
          <a:noFill/>
          <a:ln>
            <a:noFill/>
          </a:ln>
        </p:spPr>
      </p:pic>
      <p:pic>
        <p:nvPicPr>
          <p:cNvPr descr="NCAA Men's Basketball Tournament - First Round - Memphis (Provided by NCAA Photos via Getty Images)" id="81" name="Google Shape;81;p2"/>
          <p:cNvPicPr preferRelativeResize="0"/>
          <p:nvPr/>
        </p:nvPicPr>
        <p:blipFill rotWithShape="1">
          <a:blip r:embed="rId6">
            <a:alphaModFix/>
          </a:blip>
          <a:srcRect b="0" l="0" r="0" t="0"/>
          <a:stretch/>
        </p:blipFill>
        <p:spPr>
          <a:xfrm>
            <a:off x="2767800" y="292074"/>
            <a:ext cx="610877" cy="407149"/>
          </a:xfrm>
          <a:prstGeom prst="rect">
            <a:avLst/>
          </a:prstGeom>
          <a:noFill/>
          <a:ln>
            <a:noFill/>
          </a:ln>
        </p:spPr>
      </p:pic>
      <p:pic>
        <p:nvPicPr>
          <p:cNvPr descr="Gymnastics - Artistic - Olympics: Day 6 (Provided by Getty Images)" id="82" name="Google Shape;82;p2"/>
          <p:cNvPicPr preferRelativeResize="0"/>
          <p:nvPr/>
        </p:nvPicPr>
        <p:blipFill rotWithShape="1">
          <a:blip r:embed="rId7">
            <a:alphaModFix/>
          </a:blip>
          <a:srcRect b="0" l="0" r="0" t="0"/>
          <a:stretch/>
        </p:blipFill>
        <p:spPr>
          <a:xfrm>
            <a:off x="244775" y="292075"/>
            <a:ext cx="610877" cy="407162"/>
          </a:xfrm>
          <a:prstGeom prst="rect">
            <a:avLst/>
          </a:prstGeom>
          <a:noFill/>
          <a:ln>
            <a:noFill/>
          </a:ln>
        </p:spPr>
      </p:pic>
      <p:pic>
        <p:nvPicPr>
          <p:cNvPr id="83" name="Google Shape;83;p2"/>
          <p:cNvPicPr preferRelativeResize="0"/>
          <p:nvPr/>
        </p:nvPicPr>
        <p:blipFill rotWithShape="1">
          <a:blip r:embed="rId8">
            <a:alphaModFix/>
          </a:blip>
          <a:srcRect b="0" l="0" r="0" t="0"/>
          <a:stretch/>
        </p:blipFill>
        <p:spPr>
          <a:xfrm>
            <a:off x="9366675" y="2782975"/>
            <a:ext cx="944923" cy="626525"/>
          </a:xfrm>
          <a:prstGeom prst="rect">
            <a:avLst/>
          </a:prstGeom>
          <a:solidFill>
            <a:schemeClr val="lt1"/>
          </a:solidFill>
          <a:ln cap="flat" cmpd="sng" w="19050">
            <a:solidFill>
              <a:schemeClr val="dk1"/>
            </a:solidFill>
            <a:prstDash val="solid"/>
            <a:round/>
            <a:headEnd len="sm" w="sm" type="none"/>
            <a:tailEnd len="sm" w="sm" type="none"/>
          </a:ln>
        </p:spPr>
      </p:pic>
      <p:pic>
        <p:nvPicPr>
          <p:cNvPr id="84" name="Google Shape;84;p2"/>
          <p:cNvPicPr preferRelativeResize="0"/>
          <p:nvPr/>
        </p:nvPicPr>
        <p:blipFill rotWithShape="1">
          <a:blip r:embed="rId9">
            <a:alphaModFix/>
          </a:blip>
          <a:srcRect b="0" l="0" r="0" t="0"/>
          <a:stretch/>
        </p:blipFill>
        <p:spPr>
          <a:xfrm>
            <a:off x="4278763" y="5683605"/>
            <a:ext cx="1958816" cy="1077349"/>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sp>
        <p:nvSpPr>
          <p:cNvPr id="89" name="Google Shape;89;p3"/>
          <p:cNvSpPr/>
          <p:nvPr/>
        </p:nvSpPr>
        <p:spPr>
          <a:xfrm>
            <a:off x="4066308" y="1208159"/>
            <a:ext cx="5163492" cy="1405132"/>
          </a:xfrm>
          <a:prstGeom prst="rect">
            <a:avLst/>
          </a:prstGeom>
          <a:solidFill>
            <a:schemeClr val="lt1"/>
          </a:solidFill>
          <a:ln cap="flat" cmpd="sng" w="19050">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0" lvl="0" marL="0" marR="0" rtl="0" algn="ctr">
              <a:lnSpc>
                <a:spcPct val="115000"/>
              </a:lnSpc>
              <a:spcBef>
                <a:spcPts val="1400"/>
              </a:spcBef>
              <a:spcAft>
                <a:spcPts val="1400"/>
              </a:spcAft>
              <a:buClr>
                <a:srgbClr val="000000"/>
              </a:buClr>
              <a:buSzPts val="1200"/>
              <a:buFont typeface="Arial"/>
              <a:buNone/>
            </a:pPr>
            <a:r>
              <a:t/>
            </a:r>
            <a:endParaRPr b="0" i="0" sz="1200" u="sng" cap="none" strike="noStrike">
              <a:solidFill>
                <a:schemeClr val="dk1"/>
              </a:solidFill>
              <a:latin typeface="Comic Sans MS"/>
              <a:ea typeface="Comic Sans MS"/>
              <a:cs typeface="Comic Sans MS"/>
              <a:sym typeface="Comic Sans MS"/>
            </a:endParaRPr>
          </a:p>
        </p:txBody>
      </p:sp>
      <p:sp>
        <p:nvSpPr>
          <p:cNvPr id="90" name="Google Shape;90;p3"/>
          <p:cNvSpPr/>
          <p:nvPr/>
        </p:nvSpPr>
        <p:spPr>
          <a:xfrm>
            <a:off x="417000" y="237005"/>
            <a:ext cx="8812800" cy="718960"/>
          </a:xfrm>
          <a:prstGeom prst="rect">
            <a:avLst/>
          </a:prstGeom>
          <a:solidFill>
            <a:schemeClr val="lt1"/>
          </a:solidFill>
          <a:ln cap="flat" cmpd="sng" w="19050">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0" lvl="0" marL="0" marR="0" rtl="0" algn="ctr">
              <a:lnSpc>
                <a:spcPct val="115000"/>
              </a:lnSpc>
              <a:spcBef>
                <a:spcPts val="600"/>
              </a:spcBef>
              <a:spcAft>
                <a:spcPts val="600"/>
              </a:spcAft>
              <a:buClr>
                <a:srgbClr val="000000"/>
              </a:buClr>
              <a:buSzPts val="2800"/>
              <a:buFont typeface="Arial"/>
              <a:buNone/>
            </a:pPr>
            <a:r>
              <a:rPr b="1" i="0" lang="en-GB" sz="2800" u="sng" cap="none" strike="noStrike">
                <a:solidFill>
                  <a:schemeClr val="dk1"/>
                </a:solidFill>
                <a:latin typeface="Calibri"/>
                <a:ea typeface="Calibri"/>
                <a:cs typeface="Calibri"/>
                <a:sym typeface="Calibri"/>
              </a:rPr>
              <a:t>Learning in our theme – The Ancient Maya </a:t>
            </a:r>
            <a:endParaRPr b="0" i="0" sz="1400" u="none" cap="none" strike="noStrike">
              <a:solidFill>
                <a:schemeClr val="dk1"/>
              </a:solidFill>
              <a:latin typeface="Arial"/>
              <a:ea typeface="Arial"/>
              <a:cs typeface="Arial"/>
              <a:sym typeface="Arial"/>
            </a:endParaRPr>
          </a:p>
        </p:txBody>
      </p:sp>
      <p:sp>
        <p:nvSpPr>
          <p:cNvPr id="91" name="Google Shape;91;p3"/>
          <p:cNvSpPr/>
          <p:nvPr/>
        </p:nvSpPr>
        <p:spPr>
          <a:xfrm>
            <a:off x="7827717" y="2998012"/>
            <a:ext cx="2651682" cy="3574960"/>
          </a:xfrm>
          <a:prstGeom prst="rect">
            <a:avLst/>
          </a:prstGeom>
          <a:solidFill>
            <a:schemeClr val="lt1"/>
          </a:solidFill>
          <a:ln cap="flat" cmpd="sng" w="19050">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0" lvl="0" marL="0" marR="0" rtl="0" algn="ctr">
              <a:lnSpc>
                <a:spcPct val="115000"/>
              </a:lnSpc>
              <a:spcBef>
                <a:spcPts val="1400"/>
              </a:spcBef>
              <a:spcAft>
                <a:spcPts val="0"/>
              </a:spcAft>
              <a:buClr>
                <a:srgbClr val="000000"/>
              </a:buClr>
              <a:buSzPts val="1200"/>
              <a:buFont typeface="Arial"/>
              <a:buNone/>
            </a:pPr>
            <a:r>
              <a:rPr b="0" i="0" lang="en-GB" sz="1200" u="sng" cap="none" strike="noStrike">
                <a:solidFill>
                  <a:schemeClr val="dk1"/>
                </a:solidFill>
                <a:latin typeface="Arial"/>
                <a:ea typeface="Arial"/>
                <a:cs typeface="Arial"/>
                <a:sym typeface="Arial"/>
              </a:rPr>
              <a:t>Reading Spine Books</a:t>
            </a:r>
            <a:endParaRPr b="0" i="0" sz="1200" u="sng" cap="none" strike="noStrike">
              <a:solidFill>
                <a:schemeClr val="dk1"/>
              </a:solidFill>
              <a:latin typeface="Arial"/>
              <a:ea typeface="Arial"/>
              <a:cs typeface="Arial"/>
              <a:sym typeface="Arial"/>
            </a:endParaRPr>
          </a:p>
          <a:p>
            <a:pPr indent="0" lvl="0" marL="0" marR="0" rtl="0" algn="l">
              <a:lnSpc>
                <a:spcPct val="115000"/>
              </a:lnSpc>
              <a:spcBef>
                <a:spcPts val="140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15000"/>
              </a:lnSpc>
              <a:spcBef>
                <a:spcPts val="1400"/>
              </a:spcBef>
              <a:spcAft>
                <a:spcPts val="140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p:txBody>
      </p:sp>
      <p:sp>
        <p:nvSpPr>
          <p:cNvPr id="92" name="Google Shape;92;p3"/>
          <p:cNvSpPr/>
          <p:nvPr/>
        </p:nvSpPr>
        <p:spPr>
          <a:xfrm>
            <a:off x="4131200" y="2997998"/>
            <a:ext cx="3585900" cy="4031100"/>
          </a:xfrm>
          <a:prstGeom prst="rect">
            <a:avLst/>
          </a:prstGeom>
          <a:solidFill>
            <a:schemeClr val="lt1"/>
          </a:solidFill>
          <a:ln cap="flat" cmpd="sng" w="19050">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0" lvl="0" marL="0" marR="0" rtl="0" algn="ctr">
              <a:lnSpc>
                <a:spcPct val="115000"/>
              </a:lnSpc>
              <a:spcBef>
                <a:spcPts val="0"/>
              </a:spcBef>
              <a:spcAft>
                <a:spcPts val="0"/>
              </a:spcAft>
              <a:buClr>
                <a:srgbClr val="000000"/>
              </a:buClr>
              <a:buSzPts val="1200"/>
              <a:buFont typeface="Arial"/>
              <a:buNone/>
            </a:pPr>
            <a:r>
              <a:rPr b="0" i="0" lang="en-GB" sz="1100" u="sng" cap="none" strike="noStrike">
                <a:solidFill>
                  <a:schemeClr val="dk1"/>
                </a:solidFill>
                <a:latin typeface="Arial"/>
                <a:ea typeface="Arial"/>
                <a:cs typeface="Arial"/>
                <a:sym typeface="Arial"/>
              </a:rPr>
              <a:t>Knowledge and Facts</a:t>
            </a:r>
            <a:endParaRPr b="0" i="0" sz="1400" u="none" cap="none" strike="noStrike">
              <a:solidFill>
                <a:srgbClr val="000000"/>
              </a:solidFill>
              <a:latin typeface="Arial"/>
              <a:ea typeface="Arial"/>
              <a:cs typeface="Arial"/>
              <a:sym typeface="Arial"/>
            </a:endParaRPr>
          </a:p>
          <a:p>
            <a:pPr indent="-171450" lvl="0" marL="171450" marR="0" rtl="0" algn="l">
              <a:lnSpc>
                <a:spcPct val="115000"/>
              </a:lnSpc>
              <a:spcBef>
                <a:spcPts val="0"/>
              </a:spcBef>
              <a:spcAft>
                <a:spcPts val="0"/>
              </a:spcAft>
              <a:buClr>
                <a:srgbClr val="000000"/>
              </a:buClr>
              <a:buSzPts val="1200"/>
              <a:buFont typeface="Arial"/>
              <a:buChar char="•"/>
            </a:pPr>
            <a:r>
              <a:rPr b="0" i="0" lang="en-GB" sz="1000" u="none" cap="none" strike="noStrike">
                <a:solidFill>
                  <a:schemeClr val="dk1"/>
                </a:solidFill>
                <a:latin typeface="Arial"/>
                <a:ea typeface="Arial"/>
                <a:cs typeface="Arial"/>
                <a:sym typeface="Arial"/>
              </a:rPr>
              <a:t>The Maya were excellent builders and did not use metal tools or wheels to build their cities.</a:t>
            </a:r>
            <a:endParaRPr b="0" i="0" sz="1400" u="none" cap="none" strike="noStrike">
              <a:solidFill>
                <a:srgbClr val="000000"/>
              </a:solidFill>
              <a:latin typeface="Arial"/>
              <a:ea typeface="Arial"/>
              <a:cs typeface="Arial"/>
              <a:sym typeface="Arial"/>
            </a:endParaRPr>
          </a:p>
          <a:p>
            <a:pPr indent="-171450" lvl="0" marL="171450" marR="0" rtl="0" algn="l">
              <a:lnSpc>
                <a:spcPct val="115000"/>
              </a:lnSpc>
              <a:spcBef>
                <a:spcPts val="0"/>
              </a:spcBef>
              <a:spcAft>
                <a:spcPts val="0"/>
              </a:spcAft>
              <a:buClr>
                <a:srgbClr val="000000"/>
              </a:buClr>
              <a:buSzPts val="1200"/>
              <a:buFont typeface="Arial"/>
              <a:buChar char="•"/>
            </a:pPr>
            <a:r>
              <a:rPr b="0" i="0" lang="en-GB" sz="1000" u="none" cap="none" strike="noStrike">
                <a:solidFill>
                  <a:schemeClr val="dk1"/>
                </a:solidFill>
                <a:latin typeface="Arial"/>
                <a:ea typeface="Arial"/>
                <a:cs typeface="Arial"/>
                <a:sym typeface="Arial"/>
              </a:rPr>
              <a:t>They had their own writing system made of pictures and symbols called glyphs.</a:t>
            </a:r>
            <a:endParaRPr b="0" i="0" sz="1400" u="none" cap="none" strike="noStrike">
              <a:solidFill>
                <a:srgbClr val="000000"/>
              </a:solidFill>
              <a:latin typeface="Arial"/>
              <a:ea typeface="Arial"/>
              <a:cs typeface="Arial"/>
              <a:sym typeface="Arial"/>
            </a:endParaRPr>
          </a:p>
          <a:p>
            <a:pPr indent="-171450" lvl="0" marL="171450" marR="0" rtl="0" algn="l">
              <a:lnSpc>
                <a:spcPct val="115000"/>
              </a:lnSpc>
              <a:spcBef>
                <a:spcPts val="0"/>
              </a:spcBef>
              <a:spcAft>
                <a:spcPts val="0"/>
              </a:spcAft>
              <a:buClr>
                <a:srgbClr val="000000"/>
              </a:buClr>
              <a:buSzPts val="1200"/>
              <a:buFont typeface="Arial"/>
              <a:buChar char="•"/>
            </a:pPr>
            <a:r>
              <a:rPr b="0" i="0" lang="en-GB" sz="1000" u="none" cap="none" strike="noStrike">
                <a:solidFill>
                  <a:schemeClr val="dk1"/>
                </a:solidFill>
                <a:latin typeface="Arial"/>
                <a:ea typeface="Arial"/>
                <a:cs typeface="Arial"/>
                <a:sym typeface="Arial"/>
              </a:rPr>
              <a:t>The Maya loved maths and were one of the first people to use the number zero.</a:t>
            </a:r>
            <a:endParaRPr b="0" i="0" sz="1400" u="none" cap="none" strike="noStrike">
              <a:solidFill>
                <a:srgbClr val="000000"/>
              </a:solidFill>
              <a:latin typeface="Arial"/>
              <a:ea typeface="Arial"/>
              <a:cs typeface="Arial"/>
              <a:sym typeface="Arial"/>
            </a:endParaRPr>
          </a:p>
          <a:p>
            <a:pPr indent="-171450" lvl="0" marL="171450" marR="0" rtl="0" algn="l">
              <a:lnSpc>
                <a:spcPct val="115000"/>
              </a:lnSpc>
              <a:spcBef>
                <a:spcPts val="0"/>
              </a:spcBef>
              <a:spcAft>
                <a:spcPts val="0"/>
              </a:spcAft>
              <a:buClr>
                <a:srgbClr val="000000"/>
              </a:buClr>
              <a:buSzPts val="1200"/>
              <a:buFont typeface="Arial"/>
              <a:buChar char="•"/>
            </a:pPr>
            <a:r>
              <a:rPr b="0" i="0" lang="en-GB" sz="1000" u="none" cap="none" strike="noStrike">
                <a:solidFill>
                  <a:schemeClr val="dk1"/>
                </a:solidFill>
                <a:latin typeface="Arial"/>
                <a:ea typeface="Arial"/>
                <a:cs typeface="Arial"/>
                <a:sym typeface="Arial"/>
              </a:rPr>
              <a:t>They created calendars to track days, months, and even the movement of stars. The Maya studied the sun, moon, and stars and were amazing astronomers.</a:t>
            </a:r>
            <a:endParaRPr b="0" i="0" sz="1400" u="none" cap="none" strike="noStrike">
              <a:solidFill>
                <a:srgbClr val="000000"/>
              </a:solidFill>
              <a:latin typeface="Arial"/>
              <a:ea typeface="Arial"/>
              <a:cs typeface="Arial"/>
              <a:sym typeface="Arial"/>
            </a:endParaRPr>
          </a:p>
          <a:p>
            <a:pPr indent="-171450" lvl="0" marL="171450" marR="0" rtl="0" algn="l">
              <a:lnSpc>
                <a:spcPct val="115000"/>
              </a:lnSpc>
              <a:spcBef>
                <a:spcPts val="0"/>
              </a:spcBef>
              <a:spcAft>
                <a:spcPts val="0"/>
              </a:spcAft>
              <a:buClr>
                <a:srgbClr val="000000"/>
              </a:buClr>
              <a:buSzPts val="1200"/>
              <a:buFont typeface="Arial"/>
              <a:buChar char="•"/>
            </a:pPr>
            <a:r>
              <a:rPr b="0" i="0" lang="en-GB" sz="1000" u="none" cap="none" strike="noStrike">
                <a:solidFill>
                  <a:schemeClr val="dk1"/>
                </a:solidFill>
                <a:latin typeface="Arial"/>
                <a:ea typeface="Arial"/>
                <a:cs typeface="Arial"/>
                <a:sym typeface="Arial"/>
              </a:rPr>
              <a:t>Most Maya people were farmers who grew crops like corn, beans, and squash.</a:t>
            </a:r>
            <a:endParaRPr b="0" i="0" sz="1400" u="none" cap="none" strike="noStrike">
              <a:solidFill>
                <a:srgbClr val="000000"/>
              </a:solidFill>
              <a:latin typeface="Arial"/>
              <a:ea typeface="Arial"/>
              <a:cs typeface="Arial"/>
              <a:sym typeface="Arial"/>
            </a:endParaRPr>
          </a:p>
          <a:p>
            <a:pPr indent="-171450" lvl="0" marL="171450" marR="0" rtl="0" algn="l">
              <a:lnSpc>
                <a:spcPct val="115000"/>
              </a:lnSpc>
              <a:spcBef>
                <a:spcPts val="0"/>
              </a:spcBef>
              <a:spcAft>
                <a:spcPts val="0"/>
              </a:spcAft>
              <a:buClr>
                <a:srgbClr val="000000"/>
              </a:buClr>
              <a:buSzPts val="1200"/>
              <a:buFont typeface="Arial"/>
              <a:buChar char="•"/>
            </a:pPr>
            <a:r>
              <a:rPr b="0" i="0" lang="en-GB" sz="1000" u="none" cap="none" strike="noStrike">
                <a:solidFill>
                  <a:schemeClr val="dk1"/>
                </a:solidFill>
                <a:latin typeface="Arial"/>
                <a:ea typeface="Arial"/>
                <a:cs typeface="Arial"/>
                <a:sym typeface="Arial"/>
              </a:rPr>
              <a:t>Chocolate was very important to the Maya, and they made drinks from cocoa beans!</a:t>
            </a:r>
            <a:endParaRPr b="0" i="0" sz="1400" u="none" cap="none" strike="noStrike">
              <a:solidFill>
                <a:srgbClr val="000000"/>
              </a:solidFill>
              <a:latin typeface="Arial"/>
              <a:ea typeface="Arial"/>
              <a:cs typeface="Arial"/>
              <a:sym typeface="Arial"/>
            </a:endParaRPr>
          </a:p>
          <a:p>
            <a:pPr indent="-171450" lvl="0" marL="171450" marR="0" rtl="0" algn="l">
              <a:lnSpc>
                <a:spcPct val="115000"/>
              </a:lnSpc>
              <a:spcBef>
                <a:spcPts val="0"/>
              </a:spcBef>
              <a:spcAft>
                <a:spcPts val="0"/>
              </a:spcAft>
              <a:buClr>
                <a:srgbClr val="000000"/>
              </a:buClr>
              <a:buSzPts val="1200"/>
              <a:buFont typeface="Arial"/>
              <a:buChar char="•"/>
            </a:pPr>
            <a:r>
              <a:rPr b="0" i="0" lang="en-GB" sz="1000" u="none" cap="none" strike="noStrike">
                <a:solidFill>
                  <a:schemeClr val="dk1"/>
                </a:solidFill>
                <a:latin typeface="Arial"/>
                <a:ea typeface="Arial"/>
                <a:cs typeface="Arial"/>
                <a:sym typeface="Arial"/>
              </a:rPr>
              <a:t>They played a famous ball game using a rubber ball and stone courts.</a:t>
            </a:r>
            <a:endParaRPr b="0" i="0" sz="1400" u="none" cap="none" strike="noStrike">
              <a:solidFill>
                <a:srgbClr val="000000"/>
              </a:solidFill>
              <a:latin typeface="Arial"/>
              <a:ea typeface="Arial"/>
              <a:cs typeface="Arial"/>
              <a:sym typeface="Arial"/>
            </a:endParaRPr>
          </a:p>
          <a:p>
            <a:pPr indent="-171450" lvl="0" marL="171450" marR="0" rtl="0" algn="l">
              <a:lnSpc>
                <a:spcPct val="115000"/>
              </a:lnSpc>
              <a:spcBef>
                <a:spcPts val="0"/>
              </a:spcBef>
              <a:spcAft>
                <a:spcPts val="0"/>
              </a:spcAft>
              <a:buClr>
                <a:srgbClr val="000000"/>
              </a:buClr>
              <a:buSzPts val="1200"/>
              <a:buFont typeface="Arial"/>
              <a:buChar char="•"/>
            </a:pPr>
            <a:r>
              <a:rPr b="0" i="0" lang="en-GB" sz="1000" u="none" cap="none" strike="noStrike">
                <a:solidFill>
                  <a:schemeClr val="dk1"/>
                </a:solidFill>
                <a:latin typeface="Arial"/>
                <a:ea typeface="Arial"/>
                <a:cs typeface="Arial"/>
                <a:sym typeface="Arial"/>
              </a:rPr>
              <a:t>The Maya believed in many gods and told stories about how the world was made.</a:t>
            </a:r>
            <a:endParaRPr b="0" i="0" sz="1400" u="none" cap="none" strike="noStrike">
              <a:solidFill>
                <a:srgbClr val="000000"/>
              </a:solidFill>
              <a:latin typeface="Arial"/>
              <a:ea typeface="Arial"/>
              <a:cs typeface="Arial"/>
              <a:sym typeface="Arial"/>
            </a:endParaRPr>
          </a:p>
          <a:p>
            <a:pPr indent="-171450" lvl="0" marL="171450" marR="0" rtl="0" algn="l">
              <a:lnSpc>
                <a:spcPct val="115000"/>
              </a:lnSpc>
              <a:spcBef>
                <a:spcPts val="0"/>
              </a:spcBef>
              <a:spcAft>
                <a:spcPts val="0"/>
              </a:spcAft>
              <a:buClr>
                <a:srgbClr val="000000"/>
              </a:buClr>
              <a:buSzPts val="1200"/>
              <a:buFont typeface="Arial"/>
              <a:buChar char="•"/>
            </a:pPr>
            <a:r>
              <a:rPr b="0" i="0" lang="en-GB" sz="1000" u="none" cap="none" strike="noStrike">
                <a:solidFill>
                  <a:schemeClr val="dk1"/>
                </a:solidFill>
                <a:latin typeface="Arial"/>
                <a:ea typeface="Arial"/>
                <a:cs typeface="Arial"/>
                <a:sym typeface="Arial"/>
              </a:rPr>
              <a:t>Maya people still live today and many keep their traditions and languages alive.</a:t>
            </a:r>
            <a:endParaRPr b="0" i="0" sz="1000" u="none" cap="none" strike="noStrike">
              <a:solidFill>
                <a:schemeClr val="dk1"/>
              </a:solidFill>
              <a:latin typeface="Arial"/>
              <a:ea typeface="Arial"/>
              <a:cs typeface="Arial"/>
              <a:sym typeface="Arial"/>
            </a:endParaRPr>
          </a:p>
          <a:p>
            <a:pPr indent="-228600" lvl="0" marL="457200" marR="0" rtl="0" algn="l">
              <a:lnSpc>
                <a:spcPct val="115000"/>
              </a:lnSpc>
              <a:spcBef>
                <a:spcPts val="0"/>
              </a:spcBef>
              <a:spcAft>
                <a:spcPts val="0"/>
              </a:spcAft>
              <a:buClr>
                <a:srgbClr val="141414"/>
              </a:buClr>
              <a:buSzPts val="1200"/>
              <a:buFont typeface="Arial"/>
              <a:buNone/>
            </a:pPr>
            <a:r>
              <a:t/>
            </a:r>
            <a:endParaRPr b="0" i="0" sz="1100" u="none" cap="none" strike="noStrike">
              <a:solidFill>
                <a:srgbClr val="1C1C1C"/>
              </a:solidFill>
              <a:latin typeface="Play"/>
              <a:ea typeface="Play"/>
              <a:cs typeface="Play"/>
              <a:sym typeface="Play"/>
            </a:endParaRPr>
          </a:p>
        </p:txBody>
      </p:sp>
      <p:graphicFrame>
        <p:nvGraphicFramePr>
          <p:cNvPr id="93" name="Google Shape;93;p3"/>
          <p:cNvGraphicFramePr/>
          <p:nvPr/>
        </p:nvGraphicFramePr>
        <p:xfrm>
          <a:off x="295657" y="1208158"/>
          <a:ext cx="3000000" cy="3000000"/>
        </p:xfrm>
        <a:graphic>
          <a:graphicData uri="http://schemas.openxmlformats.org/drawingml/2006/table">
            <a:tbl>
              <a:tblPr>
                <a:noFill/>
                <a:tableStyleId>{281C2AFB-7B98-4963-A267-61DF41BE416A}</a:tableStyleId>
              </a:tblPr>
              <a:tblGrid>
                <a:gridCol w="993625"/>
                <a:gridCol w="2625700"/>
              </a:tblGrid>
              <a:tr h="326550">
                <a:tc gridSpan="2">
                  <a:txBody>
                    <a:bodyPr/>
                    <a:lstStyle/>
                    <a:p>
                      <a:pPr indent="0" lvl="0" marL="0" marR="0" rtl="0" algn="ctr">
                        <a:lnSpc>
                          <a:spcPct val="100000"/>
                        </a:lnSpc>
                        <a:spcBef>
                          <a:spcPts val="0"/>
                        </a:spcBef>
                        <a:spcAft>
                          <a:spcPts val="0"/>
                        </a:spcAft>
                        <a:buClr>
                          <a:srgbClr val="000000"/>
                        </a:buClr>
                        <a:buSzPts val="1400"/>
                        <a:buFont typeface="Arial"/>
                        <a:buNone/>
                      </a:pPr>
                      <a:r>
                        <a:rPr b="1" lang="en-GB" sz="1100" u="none" cap="none" strike="noStrike"/>
                        <a:t>Subject specific vocabular</a:t>
                      </a:r>
                      <a:r>
                        <a:rPr lang="en-GB" sz="1100" u="none" cap="none" strike="noStrike"/>
                        <a:t>y</a:t>
                      </a:r>
                      <a:endParaRPr sz="1100" u="none" cap="none" strike="noStrike"/>
                    </a:p>
                  </a:txBody>
                  <a:tcPr marT="91425" marB="91425" marR="91425" marL="9142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noFill/>
                  </a:tcPr>
                </a:tc>
                <a:tc hMerge="1"/>
              </a:tr>
              <a:tr h="454375">
                <a:tc>
                  <a:txBody>
                    <a:bodyPr/>
                    <a:lstStyle/>
                    <a:p>
                      <a:pPr indent="0" lvl="0" marL="0" marR="0" rtl="0" algn="l">
                        <a:lnSpc>
                          <a:spcPct val="100000"/>
                        </a:lnSpc>
                        <a:spcBef>
                          <a:spcPts val="0"/>
                        </a:spcBef>
                        <a:spcAft>
                          <a:spcPts val="0"/>
                        </a:spcAft>
                        <a:buClr>
                          <a:srgbClr val="000000"/>
                        </a:buClr>
                        <a:buSzPts val="1000"/>
                        <a:buFont typeface="Arial"/>
                        <a:buNone/>
                      </a:pPr>
                      <a:r>
                        <a:rPr lang="en-GB" sz="1000" u="none" cap="none" strike="noStrike"/>
                        <a:t>Empire</a:t>
                      </a:r>
                      <a:endParaRPr sz="1000" u="none" cap="none" strike="noStrike"/>
                    </a:p>
                  </a:txBody>
                  <a:tcPr marT="91425" marB="91425" marR="91425" marL="9142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noFill/>
                  </a:tcPr>
                </a:tc>
                <a:tc>
                  <a:txBody>
                    <a:bodyPr/>
                    <a:lstStyle/>
                    <a:p>
                      <a:pPr indent="0" lvl="0" marL="0" marR="0" rtl="0" algn="l">
                        <a:lnSpc>
                          <a:spcPct val="100000"/>
                        </a:lnSpc>
                        <a:spcBef>
                          <a:spcPts val="0"/>
                        </a:spcBef>
                        <a:spcAft>
                          <a:spcPts val="0"/>
                        </a:spcAft>
                        <a:buClr>
                          <a:srgbClr val="000000"/>
                        </a:buClr>
                        <a:buSzPts val="1100"/>
                        <a:buFont typeface="Arial"/>
                        <a:buNone/>
                      </a:pPr>
                      <a:r>
                        <a:rPr lang="en-GB" sz="1000" u="none" cap="none" strike="noStrike"/>
                        <a:t>A group of states or countries ruled over by a single monarch</a:t>
                      </a:r>
                      <a:endParaRPr sz="1000" u="none" cap="none" strike="noStrike"/>
                    </a:p>
                  </a:txBody>
                  <a:tcPr marT="91425" marB="91425" marR="91425" marL="9142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noFill/>
                  </a:tcPr>
                </a:tc>
              </a:tr>
              <a:tr h="451400">
                <a:tc>
                  <a:txBody>
                    <a:bodyPr/>
                    <a:lstStyle/>
                    <a:p>
                      <a:pPr indent="0" lvl="0" marL="0" marR="0" rtl="0" algn="l">
                        <a:lnSpc>
                          <a:spcPct val="100000"/>
                        </a:lnSpc>
                        <a:spcBef>
                          <a:spcPts val="0"/>
                        </a:spcBef>
                        <a:spcAft>
                          <a:spcPts val="0"/>
                        </a:spcAft>
                        <a:buClr>
                          <a:srgbClr val="000000"/>
                        </a:buClr>
                        <a:buSzPts val="1000"/>
                        <a:buFont typeface="Arial"/>
                        <a:buNone/>
                      </a:pPr>
                      <a:r>
                        <a:rPr lang="en-GB" sz="1000" u="none" cap="none" strike="noStrike"/>
                        <a:t>Glyphs</a:t>
                      </a:r>
                      <a:endParaRPr sz="1000" u="none" cap="none" strike="noStrike"/>
                    </a:p>
                  </a:txBody>
                  <a:tcPr marT="91425" marB="91425" marR="91425" marL="9142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noFill/>
                  </a:tcPr>
                </a:tc>
                <a:tc>
                  <a:txBody>
                    <a:bodyPr/>
                    <a:lstStyle/>
                    <a:p>
                      <a:pPr indent="0" lvl="0" marL="0" marR="0" rtl="0" algn="l">
                        <a:lnSpc>
                          <a:spcPct val="100000"/>
                        </a:lnSpc>
                        <a:spcBef>
                          <a:spcPts val="0"/>
                        </a:spcBef>
                        <a:spcAft>
                          <a:spcPts val="0"/>
                        </a:spcAft>
                        <a:buClr>
                          <a:srgbClr val="000000"/>
                        </a:buClr>
                        <a:buSzPts val="1000"/>
                        <a:buFont typeface="Arial"/>
                        <a:buNone/>
                      </a:pPr>
                      <a:r>
                        <a:rPr lang="en-GB" sz="1000" u="none" cap="none" strike="noStrike"/>
                        <a:t>Symbols used in the Mayan writing system. Each symbol represents a word or sound.</a:t>
                      </a:r>
                      <a:endParaRPr sz="1000" u="none" cap="none" strike="noStrike"/>
                    </a:p>
                  </a:txBody>
                  <a:tcPr marT="91425" marB="91425" marR="91425" marL="9142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noFill/>
                  </a:tcPr>
                </a:tc>
              </a:tr>
              <a:tr h="766750">
                <a:tc>
                  <a:txBody>
                    <a:bodyPr/>
                    <a:lstStyle/>
                    <a:p>
                      <a:pPr indent="0" lvl="0" marL="0" marR="0" rtl="0" algn="l">
                        <a:lnSpc>
                          <a:spcPct val="100000"/>
                        </a:lnSpc>
                        <a:spcBef>
                          <a:spcPts val="0"/>
                        </a:spcBef>
                        <a:spcAft>
                          <a:spcPts val="0"/>
                        </a:spcAft>
                        <a:buClr>
                          <a:srgbClr val="000000"/>
                        </a:buClr>
                        <a:buSzPts val="1000"/>
                        <a:buFont typeface="Arial"/>
                        <a:buNone/>
                      </a:pPr>
                      <a:r>
                        <a:rPr lang="en-GB" sz="1000" u="none" cap="none" strike="noStrike"/>
                        <a:t>City - states</a:t>
                      </a:r>
                      <a:endParaRPr sz="1000" u="none" cap="none" strike="noStrike"/>
                    </a:p>
                  </a:txBody>
                  <a:tcPr marT="91425" marB="91425" marR="91425" marL="9142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noFill/>
                  </a:tcPr>
                </a:tc>
                <a:tc>
                  <a:txBody>
                    <a:bodyPr/>
                    <a:lstStyle/>
                    <a:p>
                      <a:pPr indent="0" lvl="0" marL="0" marR="0" rtl="0" algn="l">
                        <a:lnSpc>
                          <a:spcPct val="100000"/>
                        </a:lnSpc>
                        <a:spcBef>
                          <a:spcPts val="0"/>
                        </a:spcBef>
                        <a:spcAft>
                          <a:spcPts val="0"/>
                        </a:spcAft>
                        <a:buClr>
                          <a:srgbClr val="000000"/>
                        </a:buClr>
                        <a:buSzPts val="1000"/>
                        <a:buFont typeface="Arial"/>
                        <a:buNone/>
                      </a:pPr>
                      <a:r>
                        <a:rPr lang="en-GB" sz="1000" u="none" cap="none" strike="noStrike">
                          <a:solidFill>
                            <a:srgbClr val="474747"/>
                          </a:solidFill>
                          <a:highlight>
                            <a:srgbClr val="FFFFFF"/>
                          </a:highlight>
                        </a:rPr>
                        <a:t>An independent city with a king. A </a:t>
                      </a:r>
                      <a:r>
                        <a:rPr b="1" lang="en-GB" sz="1000" u="none" cap="none" strike="noStrike">
                          <a:solidFill>
                            <a:srgbClr val="767676"/>
                          </a:solidFill>
                          <a:highlight>
                            <a:srgbClr val="FFFFFF"/>
                          </a:highlight>
                        </a:rPr>
                        <a:t>city</a:t>
                      </a:r>
                      <a:r>
                        <a:rPr lang="en-GB" sz="1000" u="none" cap="none" strike="noStrike">
                          <a:solidFill>
                            <a:srgbClr val="474747"/>
                          </a:solidFill>
                          <a:highlight>
                            <a:srgbClr val="FFFFFF"/>
                          </a:highlight>
                        </a:rPr>
                        <a:t>-</a:t>
                      </a:r>
                      <a:r>
                        <a:rPr b="1" lang="en-GB" sz="1000" u="none" cap="none" strike="noStrike">
                          <a:solidFill>
                            <a:srgbClr val="767676"/>
                          </a:solidFill>
                          <a:highlight>
                            <a:srgbClr val="FFFFFF"/>
                          </a:highlight>
                        </a:rPr>
                        <a:t>state</a:t>
                      </a:r>
                      <a:r>
                        <a:rPr lang="en-GB" sz="1000" u="none" cap="none" strike="noStrike">
                          <a:solidFill>
                            <a:srgbClr val="474747"/>
                          </a:solidFill>
                          <a:highlight>
                            <a:srgbClr val="FFFFFF"/>
                          </a:highlight>
                        </a:rPr>
                        <a:t> is not in a state or a country. The </a:t>
                      </a:r>
                      <a:r>
                        <a:rPr b="1" lang="en-GB" sz="1000" u="none" cap="none" strike="noStrike">
                          <a:solidFill>
                            <a:srgbClr val="767676"/>
                          </a:solidFill>
                          <a:highlight>
                            <a:srgbClr val="FFFFFF"/>
                          </a:highlight>
                        </a:rPr>
                        <a:t>Mayans</a:t>
                      </a:r>
                      <a:r>
                        <a:rPr lang="en-GB" sz="1000" u="none" cap="none" strike="noStrike">
                          <a:solidFill>
                            <a:srgbClr val="474747"/>
                          </a:solidFill>
                          <a:highlight>
                            <a:srgbClr val="FFFFFF"/>
                          </a:highlight>
                        </a:rPr>
                        <a:t> civilization did not have one central government.</a:t>
                      </a:r>
                      <a:endParaRPr sz="1000" u="none" cap="none" strike="noStrike"/>
                    </a:p>
                  </a:txBody>
                  <a:tcPr marT="91425" marB="91425" marR="91425" marL="9142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noFill/>
                  </a:tcPr>
                </a:tc>
              </a:tr>
              <a:tr h="663525">
                <a:tc>
                  <a:txBody>
                    <a:bodyPr/>
                    <a:lstStyle/>
                    <a:p>
                      <a:pPr indent="0" lvl="0" marL="0" marR="0" rtl="0" algn="l">
                        <a:lnSpc>
                          <a:spcPct val="106666"/>
                        </a:lnSpc>
                        <a:spcBef>
                          <a:spcPts val="0"/>
                        </a:spcBef>
                        <a:spcAft>
                          <a:spcPts val="0"/>
                        </a:spcAft>
                        <a:buClr>
                          <a:srgbClr val="000000"/>
                        </a:buClr>
                        <a:buSzPts val="1000"/>
                        <a:buFont typeface="Arial"/>
                        <a:buNone/>
                      </a:pPr>
                      <a:r>
                        <a:rPr lang="en-GB" sz="1000" u="none" cap="none" strike="noStrike">
                          <a:solidFill>
                            <a:schemeClr val="dk1"/>
                          </a:solidFill>
                        </a:rPr>
                        <a:t>Astronomical</a:t>
                      </a:r>
                      <a:endParaRPr sz="1000" u="none" cap="none" strike="noStrike">
                        <a:solidFill>
                          <a:schemeClr val="dk1"/>
                        </a:solidFill>
                      </a:endParaRPr>
                    </a:p>
                    <a:p>
                      <a:pPr indent="0" lvl="0" marL="0" marR="0" rtl="0" algn="l">
                        <a:lnSpc>
                          <a:spcPct val="106666"/>
                        </a:lnSpc>
                        <a:spcBef>
                          <a:spcPts val="800"/>
                        </a:spcBef>
                        <a:spcAft>
                          <a:spcPts val="0"/>
                        </a:spcAft>
                        <a:buClr>
                          <a:srgbClr val="000000"/>
                        </a:buClr>
                        <a:buSzPts val="1000"/>
                        <a:buFont typeface="Arial"/>
                        <a:buNone/>
                      </a:pPr>
                      <a:r>
                        <a:rPr lang="en-GB" sz="1000" u="none" cap="none" strike="noStrike">
                          <a:solidFill>
                            <a:schemeClr val="dk1"/>
                          </a:solidFill>
                        </a:rPr>
                        <a:t>observatories </a:t>
                      </a:r>
                      <a:endParaRPr sz="1000" u="none" cap="none" strike="noStrike"/>
                    </a:p>
                  </a:txBody>
                  <a:tcPr marT="91425" marB="91425" marR="91425" marL="9142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noFill/>
                  </a:tcPr>
                </a:tc>
                <a:tc>
                  <a:txBody>
                    <a:bodyPr/>
                    <a:lstStyle/>
                    <a:p>
                      <a:pPr indent="0" lvl="0" marL="0" marR="0" rtl="0" algn="l">
                        <a:lnSpc>
                          <a:spcPct val="100000"/>
                        </a:lnSpc>
                        <a:spcBef>
                          <a:spcPts val="0"/>
                        </a:spcBef>
                        <a:spcAft>
                          <a:spcPts val="0"/>
                        </a:spcAft>
                        <a:buClr>
                          <a:srgbClr val="000000"/>
                        </a:buClr>
                        <a:buSzPts val="1000"/>
                        <a:buFont typeface="Arial"/>
                        <a:buNone/>
                      </a:pPr>
                      <a:r>
                        <a:rPr lang="en-GB" sz="1000" u="none" cap="none" strike="noStrike">
                          <a:solidFill>
                            <a:srgbClr val="474747"/>
                          </a:solidFill>
                          <a:highlight>
                            <a:srgbClr val="FFFFFF"/>
                          </a:highlight>
                        </a:rPr>
                        <a:t>From a fixed observation station, </a:t>
                      </a:r>
                      <a:r>
                        <a:rPr b="1" lang="en-GB" sz="1000" u="none" cap="none" strike="noStrike">
                          <a:solidFill>
                            <a:srgbClr val="767676"/>
                          </a:solidFill>
                          <a:highlight>
                            <a:srgbClr val="FFFFFF"/>
                          </a:highlight>
                        </a:rPr>
                        <a:t>Maya astronomers</a:t>
                      </a:r>
                      <a:r>
                        <a:rPr lang="en-GB" sz="1000" u="none" cap="none" strike="noStrike">
                          <a:solidFill>
                            <a:srgbClr val="474747"/>
                          </a:solidFill>
                          <a:highlight>
                            <a:srgbClr val="FFFFFF"/>
                          </a:highlight>
                        </a:rPr>
                        <a:t> tracked the position of the moon, planets, Milky Way and the sun.</a:t>
                      </a:r>
                      <a:endParaRPr sz="1000" u="none" cap="none" strike="noStrike"/>
                    </a:p>
                  </a:txBody>
                  <a:tcPr marT="91425" marB="91425" marR="91425" marL="9142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noFill/>
                  </a:tcPr>
                </a:tc>
              </a:tr>
              <a:tr h="677000">
                <a:tc>
                  <a:txBody>
                    <a:bodyPr/>
                    <a:lstStyle/>
                    <a:p>
                      <a:pPr indent="0" lvl="0" marL="0" marR="0" rtl="0" algn="l">
                        <a:lnSpc>
                          <a:spcPct val="106666"/>
                        </a:lnSpc>
                        <a:spcBef>
                          <a:spcPts val="0"/>
                        </a:spcBef>
                        <a:spcAft>
                          <a:spcPts val="0"/>
                        </a:spcAft>
                        <a:buClr>
                          <a:srgbClr val="000000"/>
                        </a:buClr>
                        <a:buSzPts val="1000"/>
                        <a:buFont typeface="Arial"/>
                        <a:buNone/>
                      </a:pPr>
                      <a:r>
                        <a:rPr lang="en-GB" sz="1000" u="none" cap="none" strike="noStrike">
                          <a:solidFill>
                            <a:schemeClr val="dk1"/>
                          </a:solidFill>
                        </a:rPr>
                        <a:t>Codex</a:t>
                      </a:r>
                      <a:endParaRPr sz="1000" u="none" cap="none" strike="noStrike">
                        <a:solidFill>
                          <a:schemeClr val="dk1"/>
                        </a:solidFill>
                      </a:endParaRPr>
                    </a:p>
                  </a:txBody>
                  <a:tcPr marT="91425" marB="91425" marR="91425" marL="9142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noFill/>
                  </a:tcPr>
                </a:tc>
                <a:tc>
                  <a:txBody>
                    <a:bodyPr/>
                    <a:lstStyle/>
                    <a:p>
                      <a:pPr indent="0" lvl="0" marL="0" marR="0" rtl="0" algn="l">
                        <a:lnSpc>
                          <a:spcPct val="100000"/>
                        </a:lnSpc>
                        <a:spcBef>
                          <a:spcPts val="0"/>
                        </a:spcBef>
                        <a:spcAft>
                          <a:spcPts val="0"/>
                        </a:spcAft>
                        <a:buClr>
                          <a:srgbClr val="000000"/>
                        </a:buClr>
                        <a:buSzPts val="1000"/>
                        <a:buFont typeface="Arial"/>
                        <a:buNone/>
                      </a:pPr>
                      <a:r>
                        <a:rPr lang="en-GB" sz="1000" u="none" cap="none" strike="noStrike">
                          <a:solidFill>
                            <a:srgbClr val="1F1F1F"/>
                          </a:solidFill>
                          <a:highlight>
                            <a:srgbClr val="FFFFFF"/>
                          </a:highlight>
                        </a:rPr>
                        <a:t>A codex is </a:t>
                      </a:r>
                      <a:r>
                        <a:rPr lang="en-GB" sz="1000" u="none" cap="none" strike="noStrike">
                          <a:solidFill>
                            <a:srgbClr val="040C28"/>
                          </a:solidFill>
                          <a:highlight>
                            <a:srgbClr val="FFFFFF"/>
                          </a:highlight>
                        </a:rPr>
                        <a:t>an ancient book that is made of sheets of parchment, vellum, papyrus, or other materials, and is bound together</a:t>
                      </a:r>
                      <a:r>
                        <a:rPr lang="en-GB" sz="1000" u="none" cap="none" strike="noStrike">
                          <a:solidFill>
                            <a:srgbClr val="1F1F1F"/>
                          </a:solidFill>
                          <a:highlight>
                            <a:srgbClr val="FFFFFF"/>
                          </a:highlight>
                        </a:rPr>
                        <a:t>. It is the ancestor of the modern book.</a:t>
                      </a:r>
                      <a:endParaRPr sz="1000" u="none" cap="none" strike="noStrike">
                        <a:solidFill>
                          <a:srgbClr val="474747"/>
                        </a:solidFill>
                        <a:highlight>
                          <a:srgbClr val="FFFFFF"/>
                        </a:highlight>
                      </a:endParaRPr>
                    </a:p>
                  </a:txBody>
                  <a:tcPr marT="91425" marB="91425" marR="91425" marL="9142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noFill/>
                  </a:tcPr>
                </a:tc>
              </a:tr>
              <a:tr h="677000">
                <a:tc>
                  <a:txBody>
                    <a:bodyPr/>
                    <a:lstStyle/>
                    <a:p>
                      <a:pPr indent="0" lvl="0" marL="0" marR="0" rtl="0" algn="l">
                        <a:lnSpc>
                          <a:spcPct val="106666"/>
                        </a:lnSpc>
                        <a:spcBef>
                          <a:spcPts val="0"/>
                        </a:spcBef>
                        <a:spcAft>
                          <a:spcPts val="0"/>
                        </a:spcAft>
                        <a:buClr>
                          <a:srgbClr val="000000"/>
                        </a:buClr>
                        <a:buSzPts val="1000"/>
                        <a:buFont typeface="Arial"/>
                        <a:buNone/>
                      </a:pPr>
                      <a:r>
                        <a:rPr lang="en-GB" sz="1000" u="none" cap="none" strike="noStrike">
                          <a:solidFill>
                            <a:schemeClr val="dk1"/>
                          </a:solidFill>
                        </a:rPr>
                        <a:t>After - life</a:t>
                      </a:r>
                      <a:endParaRPr sz="1000" u="none" cap="none" strike="noStrike">
                        <a:solidFill>
                          <a:schemeClr val="dk1"/>
                        </a:solidFill>
                      </a:endParaRPr>
                    </a:p>
                  </a:txBody>
                  <a:tcPr marT="91425" marB="91425" marR="91425" marL="9142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noFill/>
                  </a:tcPr>
                </a:tc>
                <a:tc>
                  <a:txBody>
                    <a:bodyPr/>
                    <a:lstStyle/>
                    <a:p>
                      <a:pPr indent="0" lvl="0" marL="0" marR="0" rtl="0" algn="l">
                        <a:lnSpc>
                          <a:spcPct val="100000"/>
                        </a:lnSpc>
                        <a:spcBef>
                          <a:spcPts val="0"/>
                        </a:spcBef>
                        <a:spcAft>
                          <a:spcPts val="0"/>
                        </a:spcAft>
                        <a:buClr>
                          <a:srgbClr val="000000"/>
                        </a:buClr>
                        <a:buSzPts val="1000"/>
                        <a:buFont typeface="Arial"/>
                        <a:buNone/>
                      </a:pPr>
                      <a:r>
                        <a:rPr lang="en-GB" sz="1000" u="none" cap="none" strike="noStrike">
                          <a:solidFill>
                            <a:srgbClr val="474747"/>
                          </a:solidFill>
                          <a:highlight>
                            <a:srgbClr val="FFFFFF"/>
                          </a:highlight>
                        </a:rPr>
                        <a:t>The afterlife is </a:t>
                      </a:r>
                      <a:r>
                        <a:rPr lang="en-GB" sz="1000" u="none" cap="none" strike="noStrike">
                          <a:solidFill>
                            <a:srgbClr val="040C28"/>
                          </a:solidFill>
                          <a:highlight>
                            <a:srgbClr val="FFFFFF"/>
                          </a:highlight>
                        </a:rPr>
                        <a:t>a belief in a continued existence of consciousness or identity after one's physical body has died</a:t>
                      </a:r>
                      <a:r>
                        <a:rPr lang="en-GB" sz="1000" u="none" cap="none" strike="noStrike">
                          <a:solidFill>
                            <a:srgbClr val="474747"/>
                          </a:solidFill>
                          <a:highlight>
                            <a:srgbClr val="FFFFFF"/>
                          </a:highlight>
                        </a:rPr>
                        <a:t>.</a:t>
                      </a:r>
                      <a:endParaRPr sz="1000" u="none" cap="none" strike="noStrike">
                        <a:solidFill>
                          <a:srgbClr val="474747"/>
                        </a:solidFill>
                        <a:highlight>
                          <a:srgbClr val="FFFFFF"/>
                        </a:highlight>
                      </a:endParaRPr>
                    </a:p>
                  </a:txBody>
                  <a:tcPr marT="91425" marB="91425" marR="91425" marL="9142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noFill/>
                  </a:tcPr>
                </a:tc>
              </a:tr>
              <a:tr h="334975">
                <a:tc>
                  <a:txBody>
                    <a:bodyPr/>
                    <a:lstStyle/>
                    <a:p>
                      <a:pPr indent="0" lvl="0" marL="0" marR="0" rtl="0" algn="l">
                        <a:lnSpc>
                          <a:spcPct val="106666"/>
                        </a:lnSpc>
                        <a:spcBef>
                          <a:spcPts val="0"/>
                        </a:spcBef>
                        <a:spcAft>
                          <a:spcPts val="0"/>
                        </a:spcAft>
                        <a:buClr>
                          <a:srgbClr val="000000"/>
                        </a:buClr>
                        <a:buSzPts val="1000"/>
                        <a:buFont typeface="Arial"/>
                        <a:buNone/>
                      </a:pPr>
                      <a:r>
                        <a:rPr lang="en-GB" sz="1000" u="none" cap="none" strike="noStrike">
                          <a:solidFill>
                            <a:schemeClr val="dk1"/>
                          </a:solidFill>
                        </a:rPr>
                        <a:t>Stelae</a:t>
                      </a:r>
                      <a:endParaRPr sz="1000" u="none" cap="none" strike="noStrike">
                        <a:solidFill>
                          <a:schemeClr val="dk1"/>
                        </a:solidFill>
                      </a:endParaRPr>
                    </a:p>
                  </a:txBody>
                  <a:tcPr marT="91425" marB="91425" marR="91425" marL="9142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noFill/>
                  </a:tcPr>
                </a:tc>
                <a:tc>
                  <a:txBody>
                    <a:bodyPr/>
                    <a:lstStyle/>
                    <a:p>
                      <a:pPr indent="0" lvl="0" marL="0" marR="0" rtl="0" algn="l">
                        <a:lnSpc>
                          <a:spcPct val="100000"/>
                        </a:lnSpc>
                        <a:spcBef>
                          <a:spcPts val="0"/>
                        </a:spcBef>
                        <a:spcAft>
                          <a:spcPts val="0"/>
                        </a:spcAft>
                        <a:buClr>
                          <a:srgbClr val="000000"/>
                        </a:buClr>
                        <a:buSzPts val="1000"/>
                        <a:buFont typeface="Arial"/>
                        <a:buNone/>
                      </a:pPr>
                      <a:r>
                        <a:rPr lang="en-GB" sz="1000" u="none" cap="none" strike="noStrike">
                          <a:solidFill>
                            <a:schemeClr val="dk1"/>
                          </a:solidFill>
                          <a:highlight>
                            <a:srgbClr val="FFFFFF"/>
                          </a:highlight>
                        </a:rPr>
                        <a:t>Stelae are tall, carved stone monuments. </a:t>
                      </a:r>
                      <a:endParaRPr sz="1000" u="none" cap="none" strike="noStrike">
                        <a:solidFill>
                          <a:schemeClr val="dk1"/>
                        </a:solidFill>
                        <a:highlight>
                          <a:srgbClr val="FFFFFF"/>
                        </a:highlight>
                      </a:endParaRPr>
                    </a:p>
                  </a:txBody>
                  <a:tcPr marT="91425" marB="91425" marR="91425" marL="9142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noFill/>
                  </a:tcPr>
                </a:tc>
              </a:tr>
              <a:tr h="677000">
                <a:tc>
                  <a:txBody>
                    <a:bodyPr/>
                    <a:lstStyle/>
                    <a:p>
                      <a:pPr indent="0" lvl="0" marL="0" marR="0" rtl="0" algn="l">
                        <a:lnSpc>
                          <a:spcPct val="106666"/>
                        </a:lnSpc>
                        <a:spcBef>
                          <a:spcPts val="0"/>
                        </a:spcBef>
                        <a:spcAft>
                          <a:spcPts val="0"/>
                        </a:spcAft>
                        <a:buClr>
                          <a:srgbClr val="000000"/>
                        </a:buClr>
                        <a:buSzPts val="1000"/>
                        <a:buFont typeface="Arial"/>
                        <a:buNone/>
                      </a:pPr>
                      <a:r>
                        <a:rPr lang="en-GB" sz="1000" u="none" cap="none" strike="noStrike">
                          <a:solidFill>
                            <a:schemeClr val="dk1"/>
                          </a:solidFill>
                        </a:rPr>
                        <a:t>Irrigation</a:t>
                      </a:r>
                      <a:endParaRPr sz="1000" u="none" cap="none" strike="noStrike">
                        <a:solidFill>
                          <a:schemeClr val="dk1"/>
                        </a:solidFill>
                      </a:endParaRPr>
                    </a:p>
                  </a:txBody>
                  <a:tcPr marT="91425" marB="91425" marR="91425" marL="9142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noFill/>
                  </a:tcPr>
                </a:tc>
                <a:tc>
                  <a:txBody>
                    <a:bodyPr/>
                    <a:lstStyle/>
                    <a:p>
                      <a:pPr indent="0" lvl="0" marL="0" marR="0" rtl="0" algn="l">
                        <a:lnSpc>
                          <a:spcPct val="100000"/>
                        </a:lnSpc>
                        <a:spcBef>
                          <a:spcPts val="0"/>
                        </a:spcBef>
                        <a:spcAft>
                          <a:spcPts val="0"/>
                        </a:spcAft>
                        <a:buClr>
                          <a:srgbClr val="000000"/>
                        </a:buClr>
                        <a:buSzPts val="1000"/>
                        <a:buFont typeface="Arial"/>
                        <a:buNone/>
                      </a:pPr>
                      <a:r>
                        <a:rPr lang="en-GB" sz="1000" u="none" cap="none" strike="noStrike">
                          <a:solidFill>
                            <a:srgbClr val="474747"/>
                          </a:solidFill>
                          <a:highlight>
                            <a:srgbClr val="FFFFFF"/>
                          </a:highlight>
                        </a:rPr>
                        <a:t>The ancient Maya built a </a:t>
                      </a:r>
                      <a:r>
                        <a:rPr b="1" lang="en-GB" sz="1000" u="none" cap="none" strike="noStrike">
                          <a:solidFill>
                            <a:srgbClr val="767676"/>
                          </a:solidFill>
                          <a:highlight>
                            <a:srgbClr val="FFFFFF"/>
                          </a:highlight>
                        </a:rPr>
                        <a:t>sophisticated rainwater collection system</a:t>
                      </a:r>
                      <a:r>
                        <a:rPr lang="en-GB" sz="1000" u="none" cap="none" strike="noStrike">
                          <a:solidFill>
                            <a:srgbClr val="474747"/>
                          </a:solidFill>
                          <a:highlight>
                            <a:srgbClr val="FFFFFF"/>
                          </a:highlight>
                        </a:rPr>
                        <a:t>. This system supplied inhabitants with enough water for several months.</a:t>
                      </a:r>
                      <a:endParaRPr sz="1000" u="none" cap="none" strike="noStrike">
                        <a:solidFill>
                          <a:srgbClr val="474747"/>
                        </a:solidFill>
                        <a:highlight>
                          <a:srgbClr val="FFFFFF"/>
                        </a:highlight>
                      </a:endParaRPr>
                    </a:p>
                  </a:txBody>
                  <a:tcPr marT="91425" marB="91425" marR="91425" marL="9142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noFill/>
                  </a:tcPr>
                </a:tc>
              </a:tr>
              <a:tr h="677000">
                <a:tc>
                  <a:txBody>
                    <a:bodyPr/>
                    <a:lstStyle/>
                    <a:p>
                      <a:pPr indent="0" lvl="0" marL="0" marR="0" rtl="0" algn="l">
                        <a:lnSpc>
                          <a:spcPct val="106666"/>
                        </a:lnSpc>
                        <a:spcBef>
                          <a:spcPts val="0"/>
                        </a:spcBef>
                        <a:spcAft>
                          <a:spcPts val="0"/>
                        </a:spcAft>
                        <a:buClr>
                          <a:srgbClr val="000000"/>
                        </a:buClr>
                        <a:buSzPts val="1000"/>
                        <a:buFont typeface="Arial"/>
                        <a:buNone/>
                      </a:pPr>
                      <a:r>
                        <a:rPr lang="en-GB" sz="1000" u="none" cap="none" strike="noStrike">
                          <a:solidFill>
                            <a:schemeClr val="dk1"/>
                          </a:solidFill>
                        </a:rPr>
                        <a:t>Terrace</a:t>
                      </a:r>
                      <a:endParaRPr sz="1000" u="none" cap="none" strike="noStrike">
                        <a:solidFill>
                          <a:schemeClr val="dk1"/>
                        </a:solidFill>
                      </a:endParaRPr>
                    </a:p>
                  </a:txBody>
                  <a:tcPr marT="91425" marB="91425" marR="91425" marL="9142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noFill/>
                  </a:tcPr>
                </a:tc>
                <a:tc>
                  <a:txBody>
                    <a:bodyPr/>
                    <a:lstStyle/>
                    <a:p>
                      <a:pPr indent="0" lvl="0" marL="0" marR="0" rtl="0" algn="l">
                        <a:lnSpc>
                          <a:spcPct val="100000"/>
                        </a:lnSpc>
                        <a:spcBef>
                          <a:spcPts val="0"/>
                        </a:spcBef>
                        <a:spcAft>
                          <a:spcPts val="0"/>
                        </a:spcAft>
                        <a:buClr>
                          <a:srgbClr val="000000"/>
                        </a:buClr>
                        <a:buSzPts val="1000"/>
                        <a:buFont typeface="Arial"/>
                        <a:buNone/>
                      </a:pPr>
                      <a:r>
                        <a:rPr b="0" i="0" lang="en-GB" sz="1000" u="none" cap="none" strike="noStrike">
                          <a:solidFill>
                            <a:srgbClr val="000000"/>
                          </a:solidFill>
                          <a:highlight>
                            <a:srgbClr val="FFFFFF"/>
                          </a:highlight>
                          <a:latin typeface="Arial"/>
                          <a:ea typeface="Arial"/>
                          <a:cs typeface="Arial"/>
                          <a:sym typeface="Arial"/>
                        </a:rPr>
                        <a:t>This is where walls are built to make small flat fields one on top of the other. </a:t>
                      </a:r>
                      <a:endParaRPr sz="1000" u="none" cap="none" strike="noStrike">
                        <a:solidFill>
                          <a:srgbClr val="474747"/>
                        </a:solidFill>
                        <a:highlight>
                          <a:srgbClr val="FFFFFF"/>
                        </a:highlight>
                      </a:endParaRPr>
                    </a:p>
                  </a:txBody>
                  <a:tcPr marT="91425" marB="91425" marR="91425" marL="9142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noFill/>
                  </a:tcPr>
                </a:tc>
              </a:tr>
            </a:tbl>
          </a:graphicData>
        </a:graphic>
      </p:graphicFrame>
      <p:pic>
        <p:nvPicPr>
          <p:cNvPr id="94" name="Google Shape;94;p3"/>
          <p:cNvPicPr preferRelativeResize="0"/>
          <p:nvPr/>
        </p:nvPicPr>
        <p:blipFill rotWithShape="1">
          <a:blip r:embed="rId3">
            <a:alphaModFix/>
          </a:blip>
          <a:srcRect b="0" l="0" r="0" t="0"/>
          <a:stretch/>
        </p:blipFill>
        <p:spPr>
          <a:xfrm>
            <a:off x="9311300" y="119654"/>
            <a:ext cx="1241200" cy="1221033"/>
          </a:xfrm>
          <a:prstGeom prst="rect">
            <a:avLst/>
          </a:prstGeom>
          <a:noFill/>
          <a:ln>
            <a:noFill/>
          </a:ln>
        </p:spPr>
      </p:pic>
      <p:pic>
        <p:nvPicPr>
          <p:cNvPr descr="Maya - Students | Britannica Kids ..." id="95" name="Google Shape;95;p3"/>
          <p:cNvPicPr preferRelativeResize="0"/>
          <p:nvPr/>
        </p:nvPicPr>
        <p:blipFill rotWithShape="1">
          <a:blip r:embed="rId4">
            <a:alphaModFix/>
          </a:blip>
          <a:srcRect b="0" l="0" r="0" t="0"/>
          <a:stretch/>
        </p:blipFill>
        <p:spPr>
          <a:xfrm>
            <a:off x="4131200" y="1305767"/>
            <a:ext cx="2035175" cy="1209915"/>
          </a:xfrm>
          <a:prstGeom prst="rect">
            <a:avLst/>
          </a:prstGeom>
          <a:noFill/>
          <a:ln>
            <a:noFill/>
          </a:ln>
        </p:spPr>
      </p:pic>
      <p:pic>
        <p:nvPicPr>
          <p:cNvPr descr="School Workshops - Maya Archaeologist - Dr Diane Davies" id="96" name="Google Shape;96;p3"/>
          <p:cNvPicPr preferRelativeResize="0"/>
          <p:nvPr/>
        </p:nvPicPr>
        <p:blipFill rotWithShape="1">
          <a:blip r:embed="rId5">
            <a:alphaModFix/>
          </a:blip>
          <a:srcRect b="0" l="0" r="0" t="0"/>
          <a:stretch/>
        </p:blipFill>
        <p:spPr>
          <a:xfrm>
            <a:off x="5704234" y="1412342"/>
            <a:ext cx="2227340" cy="996764"/>
          </a:xfrm>
          <a:prstGeom prst="rect">
            <a:avLst/>
          </a:prstGeom>
          <a:noFill/>
          <a:ln>
            <a:noFill/>
          </a:ln>
        </p:spPr>
      </p:pic>
      <p:pic>
        <p:nvPicPr>
          <p:cNvPr descr="Agriculture - Maya Civilzation" id="97" name="Google Shape;97;p3"/>
          <p:cNvPicPr preferRelativeResize="0"/>
          <p:nvPr/>
        </p:nvPicPr>
        <p:blipFill rotWithShape="1">
          <a:blip r:embed="rId6">
            <a:alphaModFix/>
          </a:blip>
          <a:srcRect b="0" l="0" r="0" t="0"/>
          <a:stretch/>
        </p:blipFill>
        <p:spPr>
          <a:xfrm>
            <a:off x="7464649" y="1359054"/>
            <a:ext cx="1688909" cy="1103339"/>
          </a:xfrm>
          <a:prstGeom prst="rect">
            <a:avLst/>
          </a:prstGeom>
          <a:noFill/>
          <a:ln>
            <a:noFill/>
          </a:ln>
        </p:spPr>
      </p:pic>
      <p:pic>
        <p:nvPicPr>
          <p:cNvPr id="98" name="Google Shape;98;p3"/>
          <p:cNvPicPr preferRelativeResize="0"/>
          <p:nvPr/>
        </p:nvPicPr>
        <p:blipFill rotWithShape="1">
          <a:blip r:embed="rId7">
            <a:alphaModFix/>
          </a:blip>
          <a:srcRect b="11550" l="25978" r="67714" t="71534"/>
          <a:stretch/>
        </p:blipFill>
        <p:spPr>
          <a:xfrm>
            <a:off x="9721785" y="5337810"/>
            <a:ext cx="674371" cy="1017270"/>
          </a:xfrm>
          <a:prstGeom prst="rect">
            <a:avLst/>
          </a:prstGeom>
          <a:noFill/>
          <a:ln>
            <a:noFill/>
          </a:ln>
        </p:spPr>
      </p:pic>
      <p:pic>
        <p:nvPicPr>
          <p:cNvPr id="99" name="Google Shape;99;p3"/>
          <p:cNvPicPr preferRelativeResize="0"/>
          <p:nvPr/>
        </p:nvPicPr>
        <p:blipFill rotWithShape="1">
          <a:blip r:embed="rId8">
            <a:alphaModFix/>
          </a:blip>
          <a:srcRect b="34927" l="28436" r="64614" t="46637"/>
          <a:stretch/>
        </p:blipFill>
        <p:spPr>
          <a:xfrm>
            <a:off x="8058151" y="3676782"/>
            <a:ext cx="742950" cy="1108710"/>
          </a:xfrm>
          <a:prstGeom prst="rect">
            <a:avLst/>
          </a:prstGeom>
          <a:noFill/>
          <a:ln>
            <a:noFill/>
          </a:ln>
        </p:spPr>
      </p:pic>
      <p:pic>
        <p:nvPicPr>
          <p:cNvPr id="100" name="Google Shape;100;p3"/>
          <p:cNvPicPr preferRelativeResize="0"/>
          <p:nvPr/>
        </p:nvPicPr>
        <p:blipFill rotWithShape="1">
          <a:blip r:embed="rId9">
            <a:alphaModFix/>
          </a:blip>
          <a:srcRect b="21244" l="30146" r="63383" t="62048"/>
          <a:stretch/>
        </p:blipFill>
        <p:spPr>
          <a:xfrm>
            <a:off x="8309103" y="5195801"/>
            <a:ext cx="691722" cy="1004820"/>
          </a:xfrm>
          <a:prstGeom prst="rect">
            <a:avLst/>
          </a:prstGeom>
          <a:noFill/>
          <a:ln>
            <a:noFill/>
          </a:ln>
        </p:spPr>
      </p:pic>
      <p:pic>
        <p:nvPicPr>
          <p:cNvPr id="101" name="Google Shape;101;p3"/>
          <p:cNvPicPr preferRelativeResize="0"/>
          <p:nvPr/>
        </p:nvPicPr>
        <p:blipFill rotWithShape="1">
          <a:blip r:embed="rId10">
            <a:alphaModFix/>
          </a:blip>
          <a:srcRect b="36258" l="28971" r="64614" t="48286"/>
          <a:stretch/>
        </p:blipFill>
        <p:spPr>
          <a:xfrm>
            <a:off x="9246100" y="3855984"/>
            <a:ext cx="685800" cy="929508"/>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 name="Shape 105"/>
        <p:cNvGrpSpPr/>
        <p:nvPr/>
      </p:nvGrpSpPr>
      <p:grpSpPr>
        <a:xfrm>
          <a:off x="0" y="0"/>
          <a:ext cx="0" cy="0"/>
          <a:chOff x="0" y="0"/>
          <a:chExt cx="0" cy="0"/>
        </a:xfrm>
      </p:grpSpPr>
      <p:sp>
        <p:nvSpPr>
          <p:cNvPr id="106" name="Google Shape;106;p4"/>
          <p:cNvSpPr/>
          <p:nvPr/>
        </p:nvSpPr>
        <p:spPr>
          <a:xfrm>
            <a:off x="4066308" y="1208159"/>
            <a:ext cx="5163492" cy="1405132"/>
          </a:xfrm>
          <a:prstGeom prst="rect">
            <a:avLst/>
          </a:prstGeom>
          <a:solidFill>
            <a:schemeClr val="lt1"/>
          </a:solidFill>
          <a:ln cap="flat" cmpd="sng" w="19050">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0" lvl="0" marL="0" marR="0" rtl="0" algn="ctr">
              <a:lnSpc>
                <a:spcPct val="115000"/>
              </a:lnSpc>
              <a:spcBef>
                <a:spcPts val="1400"/>
              </a:spcBef>
              <a:spcAft>
                <a:spcPts val="1400"/>
              </a:spcAft>
              <a:buClr>
                <a:srgbClr val="000000"/>
              </a:buClr>
              <a:buSzPts val="1200"/>
              <a:buFont typeface="Arial"/>
              <a:buNone/>
            </a:pPr>
            <a:r>
              <a:t/>
            </a:r>
            <a:endParaRPr b="0" i="0" sz="1200" u="sng" cap="none" strike="noStrike">
              <a:solidFill>
                <a:schemeClr val="dk1"/>
              </a:solidFill>
              <a:latin typeface="Comic Sans MS"/>
              <a:ea typeface="Comic Sans MS"/>
              <a:cs typeface="Comic Sans MS"/>
              <a:sym typeface="Comic Sans MS"/>
            </a:endParaRPr>
          </a:p>
        </p:txBody>
      </p:sp>
      <p:sp>
        <p:nvSpPr>
          <p:cNvPr id="107" name="Google Shape;107;p4"/>
          <p:cNvSpPr/>
          <p:nvPr/>
        </p:nvSpPr>
        <p:spPr>
          <a:xfrm>
            <a:off x="417000" y="237005"/>
            <a:ext cx="8812800" cy="718960"/>
          </a:xfrm>
          <a:prstGeom prst="rect">
            <a:avLst/>
          </a:prstGeom>
          <a:solidFill>
            <a:schemeClr val="lt1"/>
          </a:solidFill>
          <a:ln cap="flat" cmpd="sng" w="19050">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0" lvl="0" marL="0" marR="0" rtl="0" algn="ctr">
              <a:lnSpc>
                <a:spcPct val="115000"/>
              </a:lnSpc>
              <a:spcBef>
                <a:spcPts val="600"/>
              </a:spcBef>
              <a:spcAft>
                <a:spcPts val="600"/>
              </a:spcAft>
              <a:buClr>
                <a:srgbClr val="000000"/>
              </a:buClr>
              <a:buSzPts val="2800"/>
              <a:buFont typeface="Arial"/>
              <a:buNone/>
            </a:pPr>
            <a:r>
              <a:rPr b="1" i="0" lang="en-GB" sz="2800" u="sng" cap="none" strike="noStrike">
                <a:solidFill>
                  <a:schemeClr val="dk1"/>
                </a:solidFill>
                <a:latin typeface="Calibri"/>
                <a:ea typeface="Calibri"/>
                <a:cs typeface="Calibri"/>
                <a:sym typeface="Calibri"/>
              </a:rPr>
              <a:t>Learning in our theme – Wiiliam Wilberforce </a:t>
            </a:r>
            <a:endParaRPr b="0" i="0" sz="1400" u="none" cap="none" strike="noStrike">
              <a:solidFill>
                <a:schemeClr val="dk1"/>
              </a:solidFill>
              <a:latin typeface="Arial"/>
              <a:ea typeface="Arial"/>
              <a:cs typeface="Arial"/>
              <a:sym typeface="Arial"/>
            </a:endParaRPr>
          </a:p>
        </p:txBody>
      </p:sp>
      <p:sp>
        <p:nvSpPr>
          <p:cNvPr id="108" name="Google Shape;108;p4"/>
          <p:cNvSpPr/>
          <p:nvPr/>
        </p:nvSpPr>
        <p:spPr>
          <a:xfrm>
            <a:off x="7827717" y="2998012"/>
            <a:ext cx="2651682" cy="3574960"/>
          </a:xfrm>
          <a:prstGeom prst="rect">
            <a:avLst/>
          </a:prstGeom>
          <a:solidFill>
            <a:schemeClr val="lt1"/>
          </a:solidFill>
          <a:ln cap="flat" cmpd="sng" w="19050">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0" lvl="0" marL="0" marR="0" rtl="0" algn="ctr">
              <a:lnSpc>
                <a:spcPct val="115000"/>
              </a:lnSpc>
              <a:spcBef>
                <a:spcPts val="1400"/>
              </a:spcBef>
              <a:spcAft>
                <a:spcPts val="0"/>
              </a:spcAft>
              <a:buClr>
                <a:srgbClr val="000000"/>
              </a:buClr>
              <a:buSzPts val="1200"/>
              <a:buFont typeface="Arial"/>
              <a:buNone/>
            </a:pPr>
            <a:r>
              <a:rPr b="0" i="0" lang="en-GB" sz="1200" u="sng" cap="none" strike="noStrike">
                <a:solidFill>
                  <a:schemeClr val="dk1"/>
                </a:solidFill>
                <a:latin typeface="Arial"/>
                <a:ea typeface="Arial"/>
                <a:cs typeface="Arial"/>
                <a:sym typeface="Arial"/>
              </a:rPr>
              <a:t>Reading Spine Books</a:t>
            </a:r>
            <a:endParaRPr b="0" i="0" sz="1200" u="sng" cap="none" strike="noStrike">
              <a:solidFill>
                <a:schemeClr val="dk1"/>
              </a:solidFill>
              <a:latin typeface="Arial"/>
              <a:ea typeface="Arial"/>
              <a:cs typeface="Arial"/>
              <a:sym typeface="Arial"/>
            </a:endParaRPr>
          </a:p>
          <a:p>
            <a:pPr indent="0" lvl="0" marL="0" marR="0" rtl="0" algn="l">
              <a:lnSpc>
                <a:spcPct val="115000"/>
              </a:lnSpc>
              <a:spcBef>
                <a:spcPts val="140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15000"/>
              </a:lnSpc>
              <a:spcBef>
                <a:spcPts val="1400"/>
              </a:spcBef>
              <a:spcAft>
                <a:spcPts val="140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p:txBody>
      </p:sp>
      <p:sp>
        <p:nvSpPr>
          <p:cNvPr id="109" name="Google Shape;109;p4"/>
          <p:cNvSpPr/>
          <p:nvPr/>
        </p:nvSpPr>
        <p:spPr>
          <a:xfrm>
            <a:off x="4131200" y="2997998"/>
            <a:ext cx="3585900" cy="4031100"/>
          </a:xfrm>
          <a:prstGeom prst="rect">
            <a:avLst/>
          </a:prstGeom>
          <a:solidFill>
            <a:schemeClr val="lt1"/>
          </a:solidFill>
          <a:ln cap="flat" cmpd="sng" w="19050">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0" lvl="0" marL="0" marR="0" rtl="0" algn="ctr">
              <a:lnSpc>
                <a:spcPct val="115000"/>
              </a:lnSpc>
              <a:spcBef>
                <a:spcPts val="0"/>
              </a:spcBef>
              <a:spcAft>
                <a:spcPts val="0"/>
              </a:spcAft>
              <a:buClr>
                <a:srgbClr val="000000"/>
              </a:buClr>
              <a:buSzPts val="1200"/>
              <a:buFont typeface="Arial"/>
              <a:buNone/>
            </a:pPr>
            <a:r>
              <a:rPr b="0" i="0" lang="en-GB" sz="1100" u="sng" cap="none" strike="noStrike">
                <a:solidFill>
                  <a:schemeClr val="dk1"/>
                </a:solidFill>
                <a:latin typeface="Arial"/>
                <a:ea typeface="Arial"/>
                <a:cs typeface="Arial"/>
                <a:sym typeface="Arial"/>
              </a:rPr>
              <a:t>Knowledge and Facts</a:t>
            </a:r>
            <a:endParaRPr b="0" i="0" sz="1400" u="none" cap="none" strike="noStrike">
              <a:solidFill>
                <a:srgbClr val="000000"/>
              </a:solidFill>
              <a:latin typeface="Arial"/>
              <a:ea typeface="Arial"/>
              <a:cs typeface="Arial"/>
              <a:sym typeface="Arial"/>
            </a:endParaRPr>
          </a:p>
          <a:p>
            <a:pPr indent="-171450" lvl="0" marL="323850" marR="0" rtl="0" algn="l">
              <a:lnSpc>
                <a:spcPct val="115000"/>
              </a:lnSpc>
              <a:spcBef>
                <a:spcPts val="0"/>
              </a:spcBef>
              <a:spcAft>
                <a:spcPts val="0"/>
              </a:spcAft>
              <a:buClr>
                <a:srgbClr val="141414"/>
              </a:buClr>
              <a:buSzPts val="1200"/>
              <a:buFont typeface="Arial"/>
              <a:buChar char="•"/>
            </a:pPr>
            <a:r>
              <a:rPr b="0" i="0" lang="en-GB" sz="1000" u="none" cap="none" strike="noStrike">
                <a:solidFill>
                  <a:srgbClr val="1C1C1C"/>
                </a:solidFill>
                <a:latin typeface="Arial"/>
                <a:ea typeface="Arial"/>
                <a:cs typeface="Arial"/>
                <a:sym typeface="Arial"/>
              </a:rPr>
              <a:t>William Wilberforce was born in 1759 in England, over 250 years ago.</a:t>
            </a:r>
            <a:endParaRPr b="0" i="0" sz="1400" u="none" cap="none" strike="noStrike">
              <a:solidFill>
                <a:srgbClr val="000000"/>
              </a:solidFill>
              <a:latin typeface="Arial"/>
              <a:ea typeface="Arial"/>
              <a:cs typeface="Arial"/>
              <a:sym typeface="Arial"/>
            </a:endParaRPr>
          </a:p>
          <a:p>
            <a:pPr indent="-171450" lvl="0" marL="323850" marR="0" rtl="0" algn="l">
              <a:lnSpc>
                <a:spcPct val="115000"/>
              </a:lnSpc>
              <a:spcBef>
                <a:spcPts val="0"/>
              </a:spcBef>
              <a:spcAft>
                <a:spcPts val="0"/>
              </a:spcAft>
              <a:buClr>
                <a:srgbClr val="141414"/>
              </a:buClr>
              <a:buSzPts val="1200"/>
              <a:buFont typeface="Arial"/>
              <a:buChar char="•"/>
            </a:pPr>
            <a:r>
              <a:rPr b="0" i="0" lang="en-GB" sz="1000" u="none" cap="none" strike="noStrike">
                <a:solidFill>
                  <a:srgbClr val="1C1C1C"/>
                </a:solidFill>
                <a:latin typeface="Arial"/>
                <a:ea typeface="Arial"/>
                <a:cs typeface="Arial"/>
                <a:sym typeface="Arial"/>
              </a:rPr>
              <a:t>He grew up to become a Member of Parliament, helping make laws for the country.</a:t>
            </a:r>
            <a:endParaRPr b="0" i="0" sz="1400" u="none" cap="none" strike="noStrike">
              <a:solidFill>
                <a:srgbClr val="000000"/>
              </a:solidFill>
              <a:latin typeface="Arial"/>
              <a:ea typeface="Arial"/>
              <a:cs typeface="Arial"/>
              <a:sym typeface="Arial"/>
            </a:endParaRPr>
          </a:p>
          <a:p>
            <a:pPr indent="-171450" lvl="0" marL="323850" marR="0" rtl="0" algn="l">
              <a:lnSpc>
                <a:spcPct val="115000"/>
              </a:lnSpc>
              <a:spcBef>
                <a:spcPts val="0"/>
              </a:spcBef>
              <a:spcAft>
                <a:spcPts val="0"/>
              </a:spcAft>
              <a:buClr>
                <a:srgbClr val="141414"/>
              </a:buClr>
              <a:buSzPts val="1200"/>
              <a:buFont typeface="Arial"/>
              <a:buChar char="•"/>
            </a:pPr>
            <a:r>
              <a:rPr b="0" i="0" lang="en-GB" sz="1000" u="none" cap="none" strike="noStrike">
                <a:solidFill>
                  <a:srgbClr val="1C1C1C"/>
                </a:solidFill>
                <a:latin typeface="Arial"/>
                <a:ea typeface="Arial"/>
                <a:cs typeface="Arial"/>
                <a:sym typeface="Arial"/>
              </a:rPr>
              <a:t>William believed that slavery was wrong and that all people should be treated fairly.</a:t>
            </a:r>
            <a:endParaRPr b="0" i="0" sz="1400" u="none" cap="none" strike="noStrike">
              <a:solidFill>
                <a:srgbClr val="000000"/>
              </a:solidFill>
              <a:latin typeface="Arial"/>
              <a:ea typeface="Arial"/>
              <a:cs typeface="Arial"/>
              <a:sym typeface="Arial"/>
            </a:endParaRPr>
          </a:p>
          <a:p>
            <a:pPr indent="-171450" lvl="0" marL="323850" marR="0" rtl="0" algn="l">
              <a:lnSpc>
                <a:spcPct val="115000"/>
              </a:lnSpc>
              <a:spcBef>
                <a:spcPts val="0"/>
              </a:spcBef>
              <a:spcAft>
                <a:spcPts val="0"/>
              </a:spcAft>
              <a:buClr>
                <a:srgbClr val="141414"/>
              </a:buClr>
              <a:buSzPts val="1200"/>
              <a:buFont typeface="Arial"/>
              <a:buChar char="•"/>
            </a:pPr>
            <a:r>
              <a:rPr b="0" i="0" lang="en-GB" sz="1000" u="none" cap="none" strike="noStrike">
                <a:solidFill>
                  <a:srgbClr val="1C1C1C"/>
                </a:solidFill>
                <a:latin typeface="Arial"/>
                <a:ea typeface="Arial"/>
                <a:cs typeface="Arial"/>
                <a:sym typeface="Arial"/>
              </a:rPr>
              <a:t>He spent many years trying to end the slave trade, even when it was very difficult.</a:t>
            </a:r>
            <a:endParaRPr b="0" i="0" sz="1400" u="none" cap="none" strike="noStrike">
              <a:solidFill>
                <a:srgbClr val="000000"/>
              </a:solidFill>
              <a:latin typeface="Arial"/>
              <a:ea typeface="Arial"/>
              <a:cs typeface="Arial"/>
              <a:sym typeface="Arial"/>
            </a:endParaRPr>
          </a:p>
          <a:p>
            <a:pPr indent="-171450" lvl="0" marL="323850" marR="0" rtl="0" algn="l">
              <a:lnSpc>
                <a:spcPct val="115000"/>
              </a:lnSpc>
              <a:spcBef>
                <a:spcPts val="0"/>
              </a:spcBef>
              <a:spcAft>
                <a:spcPts val="0"/>
              </a:spcAft>
              <a:buClr>
                <a:srgbClr val="141414"/>
              </a:buClr>
              <a:buSzPts val="1200"/>
              <a:buFont typeface="Arial"/>
              <a:buChar char="•"/>
            </a:pPr>
            <a:r>
              <a:rPr b="0" i="0" lang="en-GB" sz="1000" u="none" cap="none" strike="noStrike">
                <a:solidFill>
                  <a:srgbClr val="1C1C1C"/>
                </a:solidFill>
                <a:latin typeface="Arial"/>
                <a:ea typeface="Arial"/>
                <a:cs typeface="Arial"/>
                <a:sym typeface="Arial"/>
              </a:rPr>
              <a:t>Lots of people told him to stop, but he never gave up.</a:t>
            </a:r>
            <a:endParaRPr b="0" i="0" sz="1400" u="none" cap="none" strike="noStrike">
              <a:solidFill>
                <a:srgbClr val="000000"/>
              </a:solidFill>
              <a:latin typeface="Arial"/>
              <a:ea typeface="Arial"/>
              <a:cs typeface="Arial"/>
              <a:sym typeface="Arial"/>
            </a:endParaRPr>
          </a:p>
          <a:p>
            <a:pPr indent="-171450" lvl="0" marL="323850" marR="0" rtl="0" algn="l">
              <a:lnSpc>
                <a:spcPct val="115000"/>
              </a:lnSpc>
              <a:spcBef>
                <a:spcPts val="0"/>
              </a:spcBef>
              <a:spcAft>
                <a:spcPts val="0"/>
              </a:spcAft>
              <a:buClr>
                <a:srgbClr val="141414"/>
              </a:buClr>
              <a:buSzPts val="1200"/>
              <a:buFont typeface="Arial"/>
              <a:buChar char="•"/>
            </a:pPr>
            <a:r>
              <a:rPr b="0" i="0" lang="en-GB" sz="1000" u="none" cap="none" strike="noStrike">
                <a:solidFill>
                  <a:srgbClr val="1C1C1C"/>
                </a:solidFill>
                <a:latin typeface="Arial"/>
                <a:ea typeface="Arial"/>
                <a:cs typeface="Arial"/>
                <a:sym typeface="Arial"/>
              </a:rPr>
              <a:t>William worked with friends who also wanted to help others, showing that teamwork matters.</a:t>
            </a:r>
            <a:endParaRPr b="0" i="0" sz="1400" u="none" cap="none" strike="noStrike">
              <a:solidFill>
                <a:srgbClr val="000000"/>
              </a:solidFill>
              <a:latin typeface="Arial"/>
              <a:ea typeface="Arial"/>
              <a:cs typeface="Arial"/>
              <a:sym typeface="Arial"/>
            </a:endParaRPr>
          </a:p>
          <a:p>
            <a:pPr indent="-171450" lvl="0" marL="323850" marR="0" rtl="0" algn="l">
              <a:lnSpc>
                <a:spcPct val="115000"/>
              </a:lnSpc>
              <a:spcBef>
                <a:spcPts val="0"/>
              </a:spcBef>
              <a:spcAft>
                <a:spcPts val="0"/>
              </a:spcAft>
              <a:buClr>
                <a:srgbClr val="141414"/>
              </a:buClr>
              <a:buSzPts val="1200"/>
              <a:buFont typeface="Arial"/>
              <a:buChar char="•"/>
            </a:pPr>
            <a:r>
              <a:rPr b="0" i="0" lang="en-GB" sz="1000" u="none" cap="none" strike="noStrike">
                <a:solidFill>
                  <a:srgbClr val="1C1C1C"/>
                </a:solidFill>
                <a:latin typeface="Arial"/>
                <a:ea typeface="Arial"/>
                <a:cs typeface="Arial"/>
                <a:sym typeface="Arial"/>
              </a:rPr>
              <a:t>In 1807, the slave trade was made illegal in Britain because of his hard work.</a:t>
            </a:r>
            <a:endParaRPr b="0" i="0" sz="1400" u="none" cap="none" strike="noStrike">
              <a:solidFill>
                <a:srgbClr val="000000"/>
              </a:solidFill>
              <a:latin typeface="Arial"/>
              <a:ea typeface="Arial"/>
              <a:cs typeface="Arial"/>
              <a:sym typeface="Arial"/>
            </a:endParaRPr>
          </a:p>
          <a:p>
            <a:pPr indent="-171450" lvl="0" marL="323850" marR="0" rtl="0" algn="l">
              <a:lnSpc>
                <a:spcPct val="115000"/>
              </a:lnSpc>
              <a:spcBef>
                <a:spcPts val="0"/>
              </a:spcBef>
              <a:spcAft>
                <a:spcPts val="0"/>
              </a:spcAft>
              <a:buClr>
                <a:srgbClr val="141414"/>
              </a:buClr>
              <a:buSzPts val="1200"/>
              <a:buFont typeface="Arial"/>
              <a:buChar char="•"/>
            </a:pPr>
            <a:r>
              <a:rPr b="0" i="0" lang="en-GB" sz="1000" u="none" cap="none" strike="noStrike">
                <a:solidFill>
                  <a:srgbClr val="1C1C1C"/>
                </a:solidFill>
                <a:latin typeface="Arial"/>
                <a:ea typeface="Arial"/>
                <a:cs typeface="Arial"/>
                <a:sym typeface="Arial"/>
              </a:rPr>
              <a:t>William was known for being kind, caring, and brave.</a:t>
            </a:r>
            <a:endParaRPr b="0" i="0" sz="1400" u="none" cap="none" strike="noStrike">
              <a:solidFill>
                <a:srgbClr val="000000"/>
              </a:solidFill>
              <a:latin typeface="Arial"/>
              <a:ea typeface="Arial"/>
              <a:cs typeface="Arial"/>
              <a:sym typeface="Arial"/>
            </a:endParaRPr>
          </a:p>
          <a:p>
            <a:pPr indent="-171450" lvl="0" marL="323850" marR="0" rtl="0" algn="l">
              <a:lnSpc>
                <a:spcPct val="115000"/>
              </a:lnSpc>
              <a:spcBef>
                <a:spcPts val="0"/>
              </a:spcBef>
              <a:spcAft>
                <a:spcPts val="0"/>
              </a:spcAft>
              <a:buClr>
                <a:srgbClr val="141414"/>
              </a:buClr>
              <a:buSzPts val="1200"/>
              <a:buFont typeface="Arial"/>
              <a:buChar char="•"/>
            </a:pPr>
            <a:r>
              <a:rPr b="0" i="0" lang="en-GB" sz="1000" u="none" cap="none" strike="noStrike">
                <a:solidFill>
                  <a:srgbClr val="1C1C1C"/>
                </a:solidFill>
                <a:latin typeface="Arial"/>
                <a:ea typeface="Arial"/>
                <a:cs typeface="Arial"/>
                <a:sym typeface="Arial"/>
              </a:rPr>
              <a:t>He believed that one person can make a big difference.</a:t>
            </a:r>
            <a:endParaRPr b="0" i="0" sz="1400" u="none" cap="none" strike="noStrike">
              <a:solidFill>
                <a:srgbClr val="000000"/>
              </a:solidFill>
              <a:latin typeface="Arial"/>
              <a:ea typeface="Arial"/>
              <a:cs typeface="Arial"/>
              <a:sym typeface="Arial"/>
            </a:endParaRPr>
          </a:p>
          <a:p>
            <a:pPr indent="-171450" lvl="0" marL="323850" marR="0" rtl="0" algn="l">
              <a:lnSpc>
                <a:spcPct val="115000"/>
              </a:lnSpc>
              <a:spcBef>
                <a:spcPts val="0"/>
              </a:spcBef>
              <a:spcAft>
                <a:spcPts val="0"/>
              </a:spcAft>
              <a:buClr>
                <a:srgbClr val="141414"/>
              </a:buClr>
              <a:buSzPts val="1200"/>
              <a:buFont typeface="Arial"/>
              <a:buChar char="•"/>
            </a:pPr>
            <a:r>
              <a:rPr b="0" i="0" lang="en-GB" sz="1000" u="none" cap="none" strike="noStrike">
                <a:solidFill>
                  <a:srgbClr val="1C1C1C"/>
                </a:solidFill>
                <a:latin typeface="Arial"/>
                <a:ea typeface="Arial"/>
                <a:cs typeface="Arial"/>
                <a:sym typeface="Arial"/>
              </a:rPr>
              <a:t>William Wilberforce is remembered today as a hero who helped change history.</a:t>
            </a:r>
            <a:endParaRPr b="0" i="0" sz="1000" u="none" cap="none" strike="noStrike">
              <a:solidFill>
                <a:srgbClr val="1C1C1C"/>
              </a:solidFill>
              <a:latin typeface="Arial"/>
              <a:ea typeface="Arial"/>
              <a:cs typeface="Arial"/>
              <a:sym typeface="Arial"/>
            </a:endParaRPr>
          </a:p>
        </p:txBody>
      </p:sp>
      <p:graphicFrame>
        <p:nvGraphicFramePr>
          <p:cNvPr id="110" name="Google Shape;110;p4"/>
          <p:cNvGraphicFramePr/>
          <p:nvPr/>
        </p:nvGraphicFramePr>
        <p:xfrm>
          <a:off x="277707" y="1208158"/>
          <a:ext cx="3000000" cy="3000000"/>
        </p:xfrm>
        <a:graphic>
          <a:graphicData uri="http://schemas.openxmlformats.org/drawingml/2006/table">
            <a:tbl>
              <a:tblPr>
                <a:noFill/>
                <a:tableStyleId>{281C2AFB-7B98-4963-A267-61DF41BE416A}</a:tableStyleId>
              </a:tblPr>
              <a:tblGrid>
                <a:gridCol w="1011575"/>
                <a:gridCol w="2625700"/>
              </a:tblGrid>
              <a:tr h="326550">
                <a:tc gridSpan="2">
                  <a:txBody>
                    <a:bodyPr/>
                    <a:lstStyle/>
                    <a:p>
                      <a:pPr indent="0" lvl="0" marL="0" marR="0" rtl="0" algn="ctr">
                        <a:lnSpc>
                          <a:spcPct val="100000"/>
                        </a:lnSpc>
                        <a:spcBef>
                          <a:spcPts val="0"/>
                        </a:spcBef>
                        <a:spcAft>
                          <a:spcPts val="0"/>
                        </a:spcAft>
                        <a:buClr>
                          <a:srgbClr val="000000"/>
                        </a:buClr>
                        <a:buSzPts val="1400"/>
                        <a:buFont typeface="Arial"/>
                        <a:buNone/>
                      </a:pPr>
                      <a:r>
                        <a:rPr b="1" lang="en-GB" sz="1100" u="none" cap="none" strike="noStrike"/>
                        <a:t>Subject specific vocabular</a:t>
                      </a:r>
                      <a:r>
                        <a:rPr lang="en-GB" sz="1100" u="none" cap="none" strike="noStrike"/>
                        <a:t>y</a:t>
                      </a:r>
                      <a:endParaRPr sz="1100" u="none" cap="none" strike="noStrike"/>
                    </a:p>
                  </a:txBody>
                  <a:tcPr marT="91425" marB="91425" marR="91425" marL="9142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noFill/>
                  </a:tcPr>
                </a:tc>
                <a:tc hMerge="1"/>
              </a:tr>
              <a:tr h="454375">
                <a:tc>
                  <a:txBody>
                    <a:bodyPr/>
                    <a:lstStyle/>
                    <a:p>
                      <a:pPr indent="0" lvl="0" marL="0" marR="0" rtl="0" algn="l">
                        <a:lnSpc>
                          <a:spcPct val="100000"/>
                        </a:lnSpc>
                        <a:spcBef>
                          <a:spcPts val="0"/>
                        </a:spcBef>
                        <a:spcAft>
                          <a:spcPts val="0"/>
                        </a:spcAft>
                        <a:buClr>
                          <a:srgbClr val="000000"/>
                        </a:buClr>
                        <a:buSzPts val="1000"/>
                        <a:buFont typeface="Arial"/>
                        <a:buNone/>
                      </a:pPr>
                      <a:r>
                        <a:rPr lang="en-GB" sz="1000" u="none" cap="none" strike="noStrike"/>
                        <a:t>Slave</a:t>
                      </a:r>
                      <a:endParaRPr sz="1000" u="none" cap="none" strike="noStrike"/>
                    </a:p>
                  </a:txBody>
                  <a:tcPr marT="91425" marB="91425" marR="91425" marL="9142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noFill/>
                  </a:tcPr>
                </a:tc>
                <a:tc>
                  <a:txBody>
                    <a:bodyPr/>
                    <a:lstStyle/>
                    <a:p>
                      <a:pPr indent="0" lvl="0" marL="0" marR="0" rtl="0" algn="l">
                        <a:lnSpc>
                          <a:spcPct val="100000"/>
                        </a:lnSpc>
                        <a:spcBef>
                          <a:spcPts val="0"/>
                        </a:spcBef>
                        <a:spcAft>
                          <a:spcPts val="0"/>
                        </a:spcAft>
                        <a:buClr>
                          <a:srgbClr val="000000"/>
                        </a:buClr>
                        <a:buSzPts val="1100"/>
                        <a:buFont typeface="Arial"/>
                        <a:buNone/>
                      </a:pPr>
                      <a:r>
                        <a:rPr lang="en-GB" sz="1000" u="none" cap="none" strike="noStrike"/>
                        <a:t>A slave is classed as property of another person, with no freedom of choice and no money. That person is ‘owned’ by someone else. </a:t>
                      </a:r>
                      <a:endParaRPr sz="1000" u="none" cap="none" strike="noStrike"/>
                    </a:p>
                  </a:txBody>
                  <a:tcPr marT="91425" marB="91425" marR="91425" marL="9142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noFill/>
                  </a:tcPr>
                </a:tc>
              </a:tr>
              <a:tr h="451400">
                <a:tc>
                  <a:txBody>
                    <a:bodyPr/>
                    <a:lstStyle/>
                    <a:p>
                      <a:pPr indent="0" lvl="0" marL="0" marR="0" rtl="0" algn="l">
                        <a:lnSpc>
                          <a:spcPct val="100000"/>
                        </a:lnSpc>
                        <a:spcBef>
                          <a:spcPts val="0"/>
                        </a:spcBef>
                        <a:spcAft>
                          <a:spcPts val="0"/>
                        </a:spcAft>
                        <a:buClr>
                          <a:srgbClr val="000000"/>
                        </a:buClr>
                        <a:buSzPts val="1000"/>
                        <a:buFont typeface="Arial"/>
                        <a:buNone/>
                      </a:pPr>
                      <a:r>
                        <a:rPr lang="en-GB" sz="1000" u="none" cap="none" strike="noStrike"/>
                        <a:t>Slavery</a:t>
                      </a:r>
                      <a:endParaRPr sz="1000" u="none" cap="none" strike="noStrike"/>
                    </a:p>
                  </a:txBody>
                  <a:tcPr marT="91425" marB="91425" marR="91425" marL="9142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noFill/>
                  </a:tcPr>
                </a:tc>
                <a:tc>
                  <a:txBody>
                    <a:bodyPr/>
                    <a:lstStyle/>
                    <a:p>
                      <a:pPr indent="0" lvl="0" marL="0" marR="0" rtl="0" algn="l">
                        <a:lnSpc>
                          <a:spcPct val="100000"/>
                        </a:lnSpc>
                        <a:spcBef>
                          <a:spcPts val="0"/>
                        </a:spcBef>
                        <a:spcAft>
                          <a:spcPts val="0"/>
                        </a:spcAft>
                        <a:buClr>
                          <a:srgbClr val="000000"/>
                        </a:buClr>
                        <a:buSzPts val="1000"/>
                        <a:buFont typeface="Arial"/>
                        <a:buNone/>
                      </a:pPr>
                      <a:r>
                        <a:rPr lang="en-GB" sz="1000" u="none" cap="none" strike="noStrike"/>
                        <a:t>Slavery refers to a condition in which individuals are owned by others, who control where they live and at what they work. </a:t>
                      </a:r>
                      <a:endParaRPr sz="1000" u="none" cap="none" strike="noStrike"/>
                    </a:p>
                  </a:txBody>
                  <a:tcPr marT="91425" marB="91425" marR="91425" marL="9142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noFill/>
                  </a:tcPr>
                </a:tc>
              </a:tr>
              <a:tr h="766750">
                <a:tc>
                  <a:txBody>
                    <a:bodyPr/>
                    <a:lstStyle/>
                    <a:p>
                      <a:pPr indent="0" lvl="0" marL="0" marR="0" rtl="0" algn="l">
                        <a:lnSpc>
                          <a:spcPct val="100000"/>
                        </a:lnSpc>
                        <a:spcBef>
                          <a:spcPts val="0"/>
                        </a:spcBef>
                        <a:spcAft>
                          <a:spcPts val="0"/>
                        </a:spcAft>
                        <a:buClr>
                          <a:srgbClr val="000000"/>
                        </a:buClr>
                        <a:buSzPts val="1000"/>
                        <a:buFont typeface="Arial"/>
                        <a:buNone/>
                      </a:pPr>
                      <a:r>
                        <a:rPr lang="en-GB" sz="1000" u="none" cap="none" strike="noStrike"/>
                        <a:t>Transatlantic trade</a:t>
                      </a:r>
                      <a:endParaRPr sz="1000" u="none" cap="none" strike="noStrike"/>
                    </a:p>
                  </a:txBody>
                  <a:tcPr marT="91425" marB="91425" marR="91425" marL="9142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noFill/>
                  </a:tcPr>
                </a:tc>
                <a:tc>
                  <a:txBody>
                    <a:bodyPr/>
                    <a:lstStyle/>
                    <a:p>
                      <a:pPr indent="0" lvl="0" marL="0" marR="0" rtl="0" algn="l">
                        <a:lnSpc>
                          <a:spcPct val="100000"/>
                        </a:lnSpc>
                        <a:spcBef>
                          <a:spcPts val="0"/>
                        </a:spcBef>
                        <a:spcAft>
                          <a:spcPts val="0"/>
                        </a:spcAft>
                        <a:buClr>
                          <a:srgbClr val="000000"/>
                        </a:buClr>
                        <a:buSzPts val="1000"/>
                        <a:buFont typeface="Arial"/>
                        <a:buNone/>
                      </a:pPr>
                      <a:r>
                        <a:rPr lang="en-GB" sz="1000" u="none" cap="none" strike="noStrike"/>
                        <a:t>The three‐part Transatlantic slave trade that involved taking goods from Britain to Africa to exchange for people. Those people were then taken to America to work as slaves and exchanged for goods which were sold in Britain and Europe</a:t>
                      </a:r>
                      <a:endParaRPr sz="1000" u="none" cap="none" strike="noStrike"/>
                    </a:p>
                  </a:txBody>
                  <a:tcPr marT="91425" marB="91425" marR="91425" marL="9142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noFill/>
                  </a:tcPr>
                </a:tc>
              </a:tr>
              <a:tr h="453125">
                <a:tc>
                  <a:txBody>
                    <a:bodyPr/>
                    <a:lstStyle/>
                    <a:p>
                      <a:pPr indent="0" lvl="0" marL="0" marR="0" rtl="0" algn="l">
                        <a:lnSpc>
                          <a:spcPct val="106666"/>
                        </a:lnSpc>
                        <a:spcBef>
                          <a:spcPts val="0"/>
                        </a:spcBef>
                        <a:spcAft>
                          <a:spcPts val="0"/>
                        </a:spcAft>
                        <a:buClr>
                          <a:srgbClr val="000000"/>
                        </a:buClr>
                        <a:buSzPts val="1000"/>
                        <a:buFont typeface="Arial"/>
                        <a:buNone/>
                      </a:pPr>
                      <a:r>
                        <a:rPr lang="en-GB" sz="1000" u="none" cap="none" strike="noStrike"/>
                        <a:t>Auction</a:t>
                      </a:r>
                      <a:endParaRPr sz="1000" u="none" cap="none" strike="noStrike"/>
                    </a:p>
                  </a:txBody>
                  <a:tcPr marT="91425" marB="91425" marR="91425" marL="9142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noFill/>
                  </a:tcPr>
                </a:tc>
                <a:tc>
                  <a:txBody>
                    <a:bodyPr/>
                    <a:lstStyle/>
                    <a:p>
                      <a:pPr indent="0" lvl="0" marL="0" marR="0" rtl="0" algn="l">
                        <a:lnSpc>
                          <a:spcPct val="100000"/>
                        </a:lnSpc>
                        <a:spcBef>
                          <a:spcPts val="0"/>
                        </a:spcBef>
                        <a:spcAft>
                          <a:spcPts val="0"/>
                        </a:spcAft>
                        <a:buClr>
                          <a:srgbClr val="000000"/>
                        </a:buClr>
                        <a:buSzPts val="1000"/>
                        <a:buFont typeface="Arial"/>
                        <a:buNone/>
                      </a:pPr>
                      <a:r>
                        <a:rPr lang="en-GB" sz="1000" u="none" cap="none" strike="noStrike"/>
                        <a:t>A public sale where goods are sold to the highest bidder. </a:t>
                      </a:r>
                      <a:endParaRPr sz="1400" u="none" cap="none" strike="noStrike"/>
                    </a:p>
                  </a:txBody>
                  <a:tcPr marT="91425" marB="91425" marR="91425" marL="9142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noFill/>
                  </a:tcPr>
                </a:tc>
              </a:tr>
              <a:tr h="466700">
                <a:tc>
                  <a:txBody>
                    <a:bodyPr/>
                    <a:lstStyle/>
                    <a:p>
                      <a:pPr indent="0" lvl="0" marL="0" marR="0" rtl="0" algn="l">
                        <a:lnSpc>
                          <a:spcPct val="106666"/>
                        </a:lnSpc>
                        <a:spcBef>
                          <a:spcPts val="0"/>
                        </a:spcBef>
                        <a:spcAft>
                          <a:spcPts val="0"/>
                        </a:spcAft>
                        <a:buClr>
                          <a:srgbClr val="000000"/>
                        </a:buClr>
                        <a:buSzPts val="1000"/>
                        <a:buFont typeface="Arial"/>
                        <a:buNone/>
                      </a:pPr>
                      <a:r>
                        <a:rPr lang="en-GB" sz="1000" u="none" cap="none" strike="noStrike"/>
                        <a:t>Plantation</a:t>
                      </a:r>
                      <a:endParaRPr sz="1000" u="none" cap="none" strike="noStrike">
                        <a:solidFill>
                          <a:schemeClr val="dk1"/>
                        </a:solidFill>
                      </a:endParaRPr>
                    </a:p>
                  </a:txBody>
                  <a:tcPr marT="91425" marB="91425" marR="91425" marL="9142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noFill/>
                  </a:tcPr>
                </a:tc>
                <a:tc>
                  <a:txBody>
                    <a:bodyPr/>
                    <a:lstStyle/>
                    <a:p>
                      <a:pPr indent="0" lvl="0" marL="0" marR="0" rtl="0" algn="l">
                        <a:lnSpc>
                          <a:spcPct val="106666"/>
                        </a:lnSpc>
                        <a:spcBef>
                          <a:spcPts val="0"/>
                        </a:spcBef>
                        <a:spcAft>
                          <a:spcPts val="0"/>
                        </a:spcAft>
                        <a:buClr>
                          <a:srgbClr val="000000"/>
                        </a:buClr>
                        <a:buSzPts val="1000"/>
                        <a:buFont typeface="Arial"/>
                        <a:buNone/>
                      </a:pPr>
                      <a:r>
                        <a:rPr lang="en-GB" sz="1000" u="none" cap="none" strike="noStrike"/>
                        <a:t>An estate on which crops, such as coffee, sugar and tobacco are grown</a:t>
                      </a:r>
                      <a:endParaRPr sz="1000" u="none" cap="none" strike="noStrike">
                        <a:solidFill>
                          <a:schemeClr val="dk1"/>
                        </a:solidFill>
                      </a:endParaRPr>
                    </a:p>
                  </a:txBody>
                  <a:tcPr marT="91425" marB="91425" marR="91425" marL="9142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noFill/>
                  </a:tcPr>
                </a:tc>
              </a:tr>
              <a:tr h="677000">
                <a:tc>
                  <a:txBody>
                    <a:bodyPr/>
                    <a:lstStyle/>
                    <a:p>
                      <a:pPr indent="0" lvl="0" marL="0" marR="0" rtl="0" algn="l">
                        <a:lnSpc>
                          <a:spcPct val="106666"/>
                        </a:lnSpc>
                        <a:spcBef>
                          <a:spcPts val="0"/>
                        </a:spcBef>
                        <a:spcAft>
                          <a:spcPts val="0"/>
                        </a:spcAft>
                        <a:buClr>
                          <a:srgbClr val="000000"/>
                        </a:buClr>
                        <a:buSzPts val="1000"/>
                        <a:buFont typeface="Arial"/>
                        <a:buNone/>
                      </a:pPr>
                      <a:r>
                        <a:rPr lang="en-GB" sz="1000" u="none" cap="none" strike="noStrike"/>
                        <a:t>Middle Passage</a:t>
                      </a:r>
                      <a:endParaRPr sz="1000" u="none" cap="none" strike="noStrike">
                        <a:solidFill>
                          <a:schemeClr val="dk1"/>
                        </a:solidFill>
                      </a:endParaRPr>
                    </a:p>
                  </a:txBody>
                  <a:tcPr marT="91425" marB="91425" marR="91425" marL="9142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noFill/>
                  </a:tcPr>
                </a:tc>
                <a:tc>
                  <a:txBody>
                    <a:bodyPr/>
                    <a:lstStyle/>
                    <a:p>
                      <a:pPr indent="0" lvl="0" marL="0" marR="0" rtl="0" algn="l">
                        <a:lnSpc>
                          <a:spcPct val="106666"/>
                        </a:lnSpc>
                        <a:spcBef>
                          <a:spcPts val="0"/>
                        </a:spcBef>
                        <a:spcAft>
                          <a:spcPts val="0"/>
                        </a:spcAft>
                        <a:buClr>
                          <a:srgbClr val="000000"/>
                        </a:buClr>
                        <a:buSzPts val="1000"/>
                        <a:buFont typeface="Arial"/>
                        <a:buNone/>
                      </a:pPr>
                      <a:r>
                        <a:rPr lang="en-GB" sz="1000" u="none" cap="none" strike="noStrike"/>
                        <a:t>The journey across the Atlantic Ocean that captured Africans were taken on, ocean in unsanitary conditions.</a:t>
                      </a:r>
                      <a:endParaRPr sz="1000" u="none" cap="none" strike="noStrike">
                        <a:solidFill>
                          <a:schemeClr val="dk1"/>
                        </a:solidFill>
                      </a:endParaRPr>
                    </a:p>
                  </a:txBody>
                  <a:tcPr marT="91425" marB="91425" marR="91425" marL="9142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noFill/>
                  </a:tcPr>
                </a:tc>
              </a:tr>
              <a:tr h="334975">
                <a:tc>
                  <a:txBody>
                    <a:bodyPr/>
                    <a:lstStyle/>
                    <a:p>
                      <a:pPr indent="0" lvl="0" marL="0" marR="0" rtl="0" algn="l">
                        <a:lnSpc>
                          <a:spcPct val="106666"/>
                        </a:lnSpc>
                        <a:spcBef>
                          <a:spcPts val="0"/>
                        </a:spcBef>
                        <a:spcAft>
                          <a:spcPts val="0"/>
                        </a:spcAft>
                        <a:buClr>
                          <a:srgbClr val="000000"/>
                        </a:buClr>
                        <a:buSzPts val="1000"/>
                        <a:buFont typeface="Arial"/>
                        <a:buNone/>
                      </a:pPr>
                      <a:r>
                        <a:rPr lang="en-GB" sz="1000" u="none" cap="none" strike="noStrike">
                          <a:solidFill>
                            <a:schemeClr val="dk1"/>
                          </a:solidFill>
                        </a:rPr>
                        <a:t>Abolition</a:t>
                      </a:r>
                      <a:endParaRPr sz="1000" u="none" cap="none" strike="noStrike">
                        <a:solidFill>
                          <a:schemeClr val="dk1"/>
                        </a:solidFill>
                      </a:endParaRPr>
                    </a:p>
                  </a:txBody>
                  <a:tcPr marT="91425" marB="91425" marR="91425" marL="9142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noFill/>
                  </a:tcPr>
                </a:tc>
                <a:tc>
                  <a:txBody>
                    <a:bodyPr/>
                    <a:lstStyle/>
                    <a:p>
                      <a:pPr indent="0" lvl="0" marL="0" marR="0" rtl="0" algn="l">
                        <a:lnSpc>
                          <a:spcPct val="100000"/>
                        </a:lnSpc>
                        <a:spcBef>
                          <a:spcPts val="0"/>
                        </a:spcBef>
                        <a:spcAft>
                          <a:spcPts val="0"/>
                        </a:spcAft>
                        <a:buClr>
                          <a:srgbClr val="000000"/>
                        </a:buClr>
                        <a:buSzPts val="1000"/>
                        <a:buFont typeface="Arial"/>
                        <a:buNone/>
                      </a:pPr>
                      <a:r>
                        <a:rPr lang="en-GB" sz="1000" u="none" cap="none" strike="noStrike">
                          <a:solidFill>
                            <a:schemeClr val="dk1"/>
                          </a:solidFill>
                          <a:highlight>
                            <a:srgbClr val="FFFFFF"/>
                          </a:highlight>
                        </a:rPr>
                        <a:t>The act of abolishing a system so that it is no longer permitted</a:t>
                      </a:r>
                      <a:endParaRPr sz="1000" u="none" cap="none" strike="noStrike">
                        <a:solidFill>
                          <a:schemeClr val="dk1"/>
                        </a:solidFill>
                        <a:highlight>
                          <a:srgbClr val="FFFFFF"/>
                        </a:highlight>
                      </a:endParaRPr>
                    </a:p>
                  </a:txBody>
                  <a:tcPr marT="91425" marB="91425" marR="91425" marL="9142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noFill/>
                  </a:tcPr>
                </a:tc>
              </a:tr>
              <a:tr h="677000">
                <a:tc>
                  <a:txBody>
                    <a:bodyPr/>
                    <a:lstStyle/>
                    <a:p>
                      <a:pPr indent="0" lvl="0" marL="0" marR="0" rtl="0" algn="l">
                        <a:lnSpc>
                          <a:spcPct val="106666"/>
                        </a:lnSpc>
                        <a:spcBef>
                          <a:spcPts val="0"/>
                        </a:spcBef>
                        <a:spcAft>
                          <a:spcPts val="0"/>
                        </a:spcAft>
                        <a:buClr>
                          <a:srgbClr val="000000"/>
                        </a:buClr>
                        <a:buSzPts val="1000"/>
                        <a:buFont typeface="Arial"/>
                        <a:buNone/>
                      </a:pPr>
                      <a:r>
                        <a:rPr lang="en-GB" sz="1000" u="none" cap="none" strike="noStrike">
                          <a:solidFill>
                            <a:schemeClr val="dk1"/>
                          </a:solidFill>
                        </a:rPr>
                        <a:t>William Wilberforce</a:t>
                      </a:r>
                      <a:endParaRPr sz="1000" u="none" cap="none" strike="noStrike">
                        <a:solidFill>
                          <a:schemeClr val="dk1"/>
                        </a:solidFill>
                      </a:endParaRPr>
                    </a:p>
                  </a:txBody>
                  <a:tcPr marT="91425" marB="91425" marR="91425" marL="9142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noFill/>
                  </a:tcPr>
                </a:tc>
                <a:tc>
                  <a:txBody>
                    <a:bodyPr/>
                    <a:lstStyle/>
                    <a:p>
                      <a:pPr indent="0" lvl="0" marL="0" marR="0" rtl="0" algn="l">
                        <a:lnSpc>
                          <a:spcPct val="100000"/>
                        </a:lnSpc>
                        <a:spcBef>
                          <a:spcPts val="0"/>
                        </a:spcBef>
                        <a:spcAft>
                          <a:spcPts val="0"/>
                        </a:spcAft>
                        <a:buClr>
                          <a:srgbClr val="000000"/>
                        </a:buClr>
                        <a:buSzPts val="1000"/>
                        <a:buFont typeface="Arial"/>
                        <a:buNone/>
                      </a:pPr>
                      <a:r>
                        <a:rPr lang="en-GB" sz="1000" u="none" cap="none" strike="noStrike">
                          <a:solidFill>
                            <a:srgbClr val="474747"/>
                          </a:solidFill>
                        </a:rPr>
                        <a:t>He was a British politician and a leader of the movement to abolish</a:t>
                      </a:r>
                      <a:endParaRPr sz="1400" u="none" cap="none" strike="noStrike"/>
                    </a:p>
                    <a:p>
                      <a:pPr indent="0" lvl="0" marL="0" marR="0" rtl="0" algn="l">
                        <a:lnSpc>
                          <a:spcPct val="100000"/>
                        </a:lnSpc>
                        <a:spcBef>
                          <a:spcPts val="0"/>
                        </a:spcBef>
                        <a:spcAft>
                          <a:spcPts val="0"/>
                        </a:spcAft>
                        <a:buClr>
                          <a:srgbClr val="000000"/>
                        </a:buClr>
                        <a:buSzPts val="1000"/>
                        <a:buFont typeface="Arial"/>
                        <a:buNone/>
                      </a:pPr>
                      <a:r>
                        <a:rPr lang="en-GB" sz="1000" u="none" cap="none" strike="noStrike">
                          <a:solidFill>
                            <a:srgbClr val="474747"/>
                          </a:solidFill>
                        </a:rPr>
                        <a:t>the slave trade. </a:t>
                      </a:r>
                      <a:endParaRPr sz="1400" u="none" cap="none" strike="noStrike"/>
                    </a:p>
                    <a:p>
                      <a:pPr indent="0" lvl="0" marL="0" marR="0" rtl="0" algn="l">
                        <a:lnSpc>
                          <a:spcPct val="100000"/>
                        </a:lnSpc>
                        <a:spcBef>
                          <a:spcPts val="0"/>
                        </a:spcBef>
                        <a:spcAft>
                          <a:spcPts val="0"/>
                        </a:spcAft>
                        <a:buClr>
                          <a:srgbClr val="000000"/>
                        </a:buClr>
                        <a:buSzPts val="1000"/>
                        <a:buFont typeface="Arial"/>
                        <a:buNone/>
                      </a:pPr>
                      <a:r>
                        <a:t/>
                      </a:r>
                      <a:endParaRPr sz="1000" u="none" cap="none" strike="noStrike">
                        <a:solidFill>
                          <a:srgbClr val="474747"/>
                        </a:solidFill>
                        <a:highlight>
                          <a:srgbClr val="FFFFFF"/>
                        </a:highlight>
                      </a:endParaRPr>
                    </a:p>
                  </a:txBody>
                  <a:tcPr marT="91425" marB="91425" marR="91425" marL="9142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noFill/>
                  </a:tcPr>
                </a:tc>
              </a:tr>
            </a:tbl>
          </a:graphicData>
        </a:graphic>
      </p:graphicFrame>
      <p:pic>
        <p:nvPicPr>
          <p:cNvPr id="111" name="Google Shape;111;p4"/>
          <p:cNvPicPr preferRelativeResize="0"/>
          <p:nvPr/>
        </p:nvPicPr>
        <p:blipFill rotWithShape="1">
          <a:blip r:embed="rId3">
            <a:alphaModFix/>
          </a:blip>
          <a:srcRect b="0" l="0" r="0" t="0"/>
          <a:stretch/>
        </p:blipFill>
        <p:spPr>
          <a:xfrm>
            <a:off x="9311300" y="119654"/>
            <a:ext cx="1241200" cy="1221033"/>
          </a:xfrm>
          <a:prstGeom prst="rect">
            <a:avLst/>
          </a:prstGeom>
          <a:noFill/>
          <a:ln>
            <a:noFill/>
          </a:ln>
        </p:spPr>
      </p:pic>
      <p:pic>
        <p:nvPicPr>
          <p:cNvPr descr="William Wilberforce - BBC Bitesize" id="112" name="Google Shape;112;p4"/>
          <p:cNvPicPr preferRelativeResize="0"/>
          <p:nvPr/>
        </p:nvPicPr>
        <p:blipFill rotWithShape="1">
          <a:blip r:embed="rId4">
            <a:alphaModFix/>
          </a:blip>
          <a:srcRect b="0" l="0" r="0" t="0"/>
          <a:stretch/>
        </p:blipFill>
        <p:spPr>
          <a:xfrm>
            <a:off x="4131200" y="1340672"/>
            <a:ext cx="2216521" cy="1165461"/>
          </a:xfrm>
          <a:prstGeom prst="rect">
            <a:avLst/>
          </a:prstGeom>
          <a:noFill/>
          <a:ln>
            <a:noFill/>
          </a:ln>
        </p:spPr>
      </p:pic>
      <p:pic>
        <p:nvPicPr>
          <p:cNvPr descr="School Learning Zone - Slavery" id="113" name="Google Shape;113;p4"/>
          <p:cNvPicPr preferRelativeResize="0"/>
          <p:nvPr/>
        </p:nvPicPr>
        <p:blipFill rotWithShape="1">
          <a:blip r:embed="rId5">
            <a:alphaModFix/>
          </a:blip>
          <a:srcRect b="0" l="0" r="0" t="0"/>
          <a:stretch/>
        </p:blipFill>
        <p:spPr>
          <a:xfrm>
            <a:off x="7544192" y="1329892"/>
            <a:ext cx="1550882" cy="1161665"/>
          </a:xfrm>
          <a:prstGeom prst="rect">
            <a:avLst/>
          </a:prstGeom>
          <a:noFill/>
          <a:ln>
            <a:noFill/>
          </a:ln>
        </p:spPr>
      </p:pic>
      <p:pic>
        <p:nvPicPr>
          <p:cNvPr descr="William Wilberforce | Biography ..." id="114" name="Google Shape;114;p4"/>
          <p:cNvPicPr preferRelativeResize="0"/>
          <p:nvPr/>
        </p:nvPicPr>
        <p:blipFill rotWithShape="1">
          <a:blip r:embed="rId6">
            <a:alphaModFix/>
          </a:blip>
          <a:srcRect b="0" l="0" r="0" t="0"/>
          <a:stretch/>
        </p:blipFill>
        <p:spPr>
          <a:xfrm>
            <a:off x="6250685" y="1435674"/>
            <a:ext cx="1390544" cy="975456"/>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Mr Walker</dc:creator>
</cp:coreProperties>
</file>